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7D188-CA4B-400F-BFC6-C9FC3DAEC5F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0389A8-270F-412F-9DDF-919105B51F5B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Фразеология</a:t>
          </a:r>
          <a:endParaRPr lang="ru-RU" dirty="0">
            <a:solidFill>
              <a:schemeClr val="tx1"/>
            </a:solidFill>
          </a:endParaRPr>
        </a:p>
      </dgm:t>
    </dgm:pt>
    <dgm:pt modelId="{73885A57-CB82-4228-9628-EED0137E82F4}" type="parTrans" cxnId="{72D17C77-4AFF-4E13-9CC5-47DFE8B3F0DB}">
      <dgm:prSet/>
      <dgm:spPr/>
      <dgm:t>
        <a:bodyPr/>
        <a:lstStyle/>
        <a:p>
          <a:endParaRPr lang="ru-RU"/>
        </a:p>
      </dgm:t>
    </dgm:pt>
    <dgm:pt modelId="{0358C779-C1F0-4C69-879D-8B6329A4BE0B}" type="sibTrans" cxnId="{72D17C77-4AFF-4E13-9CC5-47DFE8B3F0DB}">
      <dgm:prSet/>
      <dgm:spPr/>
      <dgm:t>
        <a:bodyPr/>
        <a:lstStyle/>
        <a:p>
          <a:endParaRPr lang="ru-RU"/>
        </a:p>
      </dgm:t>
    </dgm:pt>
    <dgm:pt modelId="{1A6BC0BD-6200-4AD3-A077-7FFDA1DF1E9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3200" dirty="0" err="1" smtClean="0">
              <a:solidFill>
                <a:schemeClr val="tx1"/>
              </a:solidFill>
            </a:rPr>
            <a:t>Phrasis</a:t>
          </a:r>
          <a:endParaRPr lang="en-US" sz="3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r>
            <a:rPr lang="ru-RU" sz="3200" dirty="0" smtClean="0">
              <a:solidFill>
                <a:schemeClr val="tx1"/>
              </a:solidFill>
            </a:rPr>
            <a:t>Выражение, оборот речи</a:t>
          </a:r>
          <a:r>
            <a:rPr lang="ru-RU" sz="3200" dirty="0" smtClean="0">
              <a:solidFill>
                <a:schemeClr val="tx1"/>
              </a:solidFill>
            </a:rPr>
            <a:t>, слово</a:t>
          </a:r>
          <a:r>
            <a:rPr lang="ru-RU" sz="3200" dirty="0" smtClean="0">
              <a:solidFill>
                <a:schemeClr val="tx1"/>
              </a:solidFill>
            </a:rPr>
            <a:t>.</a:t>
          </a:r>
          <a:endParaRPr lang="ru-RU" sz="3200" dirty="0">
            <a:solidFill>
              <a:schemeClr val="tx1"/>
            </a:solidFill>
          </a:endParaRPr>
        </a:p>
      </dgm:t>
    </dgm:pt>
    <dgm:pt modelId="{F3F3D7F6-6CBF-48F6-9F14-03EF35488C84}" type="parTrans" cxnId="{5A72AEF0-BD32-48C8-B718-948001A69C4A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9D851AE-DA2C-4074-A36A-8EF06AB4A8BB}" type="sibTrans" cxnId="{5A72AEF0-BD32-48C8-B718-948001A69C4A}">
      <dgm:prSet/>
      <dgm:spPr/>
      <dgm:t>
        <a:bodyPr/>
        <a:lstStyle/>
        <a:p>
          <a:endParaRPr lang="ru-RU"/>
        </a:p>
      </dgm:t>
    </dgm:pt>
    <dgm:pt modelId="{FAF8DAB5-40B6-402F-98FB-E9E8CA592BAC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Logos</a:t>
          </a:r>
          <a:endParaRPr lang="ru-RU" sz="3200" dirty="0" smtClean="0">
            <a:solidFill>
              <a:schemeClr val="tx1"/>
            </a:solidFill>
          </a:endParaRPr>
        </a:p>
        <a:p>
          <a:r>
            <a:rPr lang="ru-RU" sz="3200" dirty="0" smtClean="0">
              <a:solidFill>
                <a:schemeClr val="tx1"/>
              </a:solidFill>
            </a:rPr>
            <a:t>Учение.</a:t>
          </a:r>
          <a:endParaRPr lang="en-US" sz="3200" dirty="0" smtClean="0">
            <a:solidFill>
              <a:schemeClr val="tx1"/>
            </a:solidFill>
          </a:endParaRPr>
        </a:p>
      </dgm:t>
    </dgm:pt>
    <dgm:pt modelId="{079C61B2-1708-4278-A1F4-E846764C74DB}" type="parTrans" cxnId="{EED5933F-67D5-42B4-8B94-33A2BB731394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A62A321-8A44-4CCF-8193-F28CF752622B}" type="sibTrans" cxnId="{EED5933F-67D5-42B4-8B94-33A2BB731394}">
      <dgm:prSet/>
      <dgm:spPr/>
      <dgm:t>
        <a:bodyPr/>
        <a:lstStyle/>
        <a:p>
          <a:endParaRPr lang="ru-RU"/>
        </a:p>
      </dgm:t>
    </dgm:pt>
    <dgm:pt modelId="{C9AAB8E8-7DFE-4DF8-B6DD-7A5C8098C2CE}" type="pres">
      <dgm:prSet presAssocID="{9807D188-CA4B-400F-BFC6-C9FC3DAEC5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DECFFF-98C0-4C87-9DA8-8D54ADA23307}" type="pres">
      <dgm:prSet presAssocID="{670389A8-270F-412F-9DDF-919105B51F5B}" presName="hierRoot1" presStyleCnt="0">
        <dgm:presLayoutVars>
          <dgm:hierBranch val="init"/>
        </dgm:presLayoutVars>
      </dgm:prSet>
      <dgm:spPr/>
    </dgm:pt>
    <dgm:pt modelId="{F2BFAC98-FC61-4BD1-8DD2-15069AB908DA}" type="pres">
      <dgm:prSet presAssocID="{670389A8-270F-412F-9DDF-919105B51F5B}" presName="rootComposite1" presStyleCnt="0"/>
      <dgm:spPr/>
    </dgm:pt>
    <dgm:pt modelId="{BFE6EDE3-5DFB-4B32-ADB3-63EAD94E7F0F}" type="pres">
      <dgm:prSet presAssocID="{670389A8-270F-412F-9DDF-919105B51F5B}" presName="rootText1" presStyleLbl="node0" presStyleIdx="0" presStyleCnt="1" custScaleX="2330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2CDA62-DF52-4389-90D7-49CF36F7029F}" type="pres">
      <dgm:prSet presAssocID="{670389A8-270F-412F-9DDF-919105B51F5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C98B110-6D71-4613-A5BE-6AA6F1DBE1A3}" type="pres">
      <dgm:prSet presAssocID="{670389A8-270F-412F-9DDF-919105B51F5B}" presName="hierChild2" presStyleCnt="0"/>
      <dgm:spPr/>
    </dgm:pt>
    <dgm:pt modelId="{C55CD061-E530-4E95-B84B-1EA371737172}" type="pres">
      <dgm:prSet presAssocID="{F3F3D7F6-6CBF-48F6-9F14-03EF35488C84}" presName="Name37" presStyleLbl="parChTrans1D2" presStyleIdx="0" presStyleCnt="2"/>
      <dgm:spPr/>
      <dgm:t>
        <a:bodyPr/>
        <a:lstStyle/>
        <a:p>
          <a:endParaRPr lang="ru-RU"/>
        </a:p>
      </dgm:t>
    </dgm:pt>
    <dgm:pt modelId="{2E94D6EB-38A5-47C6-839A-5FE543E35790}" type="pres">
      <dgm:prSet presAssocID="{1A6BC0BD-6200-4AD3-A077-7FFDA1DF1E97}" presName="hierRoot2" presStyleCnt="0">
        <dgm:presLayoutVars>
          <dgm:hierBranch val="init"/>
        </dgm:presLayoutVars>
      </dgm:prSet>
      <dgm:spPr/>
    </dgm:pt>
    <dgm:pt modelId="{57EEE554-379D-4E28-BC19-9D1091421F6C}" type="pres">
      <dgm:prSet presAssocID="{1A6BC0BD-6200-4AD3-A077-7FFDA1DF1E97}" presName="rootComposite" presStyleCnt="0"/>
      <dgm:spPr/>
    </dgm:pt>
    <dgm:pt modelId="{20166E74-4881-4047-B822-78A7F2D3F4FC}" type="pres">
      <dgm:prSet presAssocID="{1A6BC0BD-6200-4AD3-A077-7FFDA1DF1E97}" presName="rootText" presStyleLbl="node2" presStyleIdx="0" presStyleCnt="2" custScaleX="160474" custScaleY="1374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EA71E3-141A-4988-88DC-EAFD2DECD035}" type="pres">
      <dgm:prSet presAssocID="{1A6BC0BD-6200-4AD3-A077-7FFDA1DF1E97}" presName="rootConnector" presStyleLbl="node2" presStyleIdx="0" presStyleCnt="2"/>
      <dgm:spPr/>
      <dgm:t>
        <a:bodyPr/>
        <a:lstStyle/>
        <a:p>
          <a:endParaRPr lang="ru-RU"/>
        </a:p>
      </dgm:t>
    </dgm:pt>
    <dgm:pt modelId="{5D45219D-6E28-405B-8181-187B17325092}" type="pres">
      <dgm:prSet presAssocID="{1A6BC0BD-6200-4AD3-A077-7FFDA1DF1E97}" presName="hierChild4" presStyleCnt="0"/>
      <dgm:spPr/>
    </dgm:pt>
    <dgm:pt modelId="{4033B785-F0A5-4B4A-8337-1645B1912FDA}" type="pres">
      <dgm:prSet presAssocID="{1A6BC0BD-6200-4AD3-A077-7FFDA1DF1E97}" presName="hierChild5" presStyleCnt="0"/>
      <dgm:spPr/>
    </dgm:pt>
    <dgm:pt modelId="{81AD1B99-63DC-4850-9314-17A3DC1B26C3}" type="pres">
      <dgm:prSet presAssocID="{079C61B2-1708-4278-A1F4-E846764C74DB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93871AE-27FF-481B-A927-C85CE724B033}" type="pres">
      <dgm:prSet presAssocID="{FAF8DAB5-40B6-402F-98FB-E9E8CA592BAC}" presName="hierRoot2" presStyleCnt="0">
        <dgm:presLayoutVars>
          <dgm:hierBranch val="init"/>
        </dgm:presLayoutVars>
      </dgm:prSet>
      <dgm:spPr/>
    </dgm:pt>
    <dgm:pt modelId="{32E5748A-3157-4541-A539-97022E2B4A7D}" type="pres">
      <dgm:prSet presAssocID="{FAF8DAB5-40B6-402F-98FB-E9E8CA592BAC}" presName="rootComposite" presStyleCnt="0"/>
      <dgm:spPr/>
    </dgm:pt>
    <dgm:pt modelId="{4F071CA1-7223-4017-AFB9-2050423259BD}" type="pres">
      <dgm:prSet presAssocID="{FAF8DAB5-40B6-402F-98FB-E9E8CA592BAC}" presName="rootText" presStyleLbl="node2" presStyleIdx="1" presStyleCnt="2" custScaleX="158069" custScaleY="136238" custLinFactNeighborX="-5807" custLinFactNeighborY="99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FB1539-ED3F-48EB-A2DB-4D883B605C0F}" type="pres">
      <dgm:prSet presAssocID="{FAF8DAB5-40B6-402F-98FB-E9E8CA592BAC}" presName="rootConnector" presStyleLbl="node2" presStyleIdx="1" presStyleCnt="2"/>
      <dgm:spPr/>
      <dgm:t>
        <a:bodyPr/>
        <a:lstStyle/>
        <a:p>
          <a:endParaRPr lang="ru-RU"/>
        </a:p>
      </dgm:t>
    </dgm:pt>
    <dgm:pt modelId="{466B0E35-4015-4E4E-BE99-3A56CA29751C}" type="pres">
      <dgm:prSet presAssocID="{FAF8DAB5-40B6-402F-98FB-E9E8CA592BAC}" presName="hierChild4" presStyleCnt="0"/>
      <dgm:spPr/>
    </dgm:pt>
    <dgm:pt modelId="{7EB27759-4DA7-439C-B79B-ABCC767B4298}" type="pres">
      <dgm:prSet presAssocID="{FAF8DAB5-40B6-402F-98FB-E9E8CA592BAC}" presName="hierChild5" presStyleCnt="0"/>
      <dgm:spPr/>
    </dgm:pt>
    <dgm:pt modelId="{4AF8BE8D-94E9-48D9-B86B-06831226A991}" type="pres">
      <dgm:prSet presAssocID="{670389A8-270F-412F-9DDF-919105B51F5B}" presName="hierChild3" presStyleCnt="0"/>
      <dgm:spPr/>
    </dgm:pt>
  </dgm:ptLst>
  <dgm:cxnLst>
    <dgm:cxn modelId="{699DB5CF-26BA-4C92-A5E6-9FB7EC2468A9}" type="presOf" srcId="{9807D188-CA4B-400F-BFC6-C9FC3DAEC5F5}" destId="{C9AAB8E8-7DFE-4DF8-B6DD-7A5C8098C2CE}" srcOrd="0" destOrd="0" presId="urn:microsoft.com/office/officeart/2005/8/layout/orgChart1"/>
    <dgm:cxn modelId="{32B3A802-39FB-479C-9FD8-7FE12072720C}" type="presOf" srcId="{FAF8DAB5-40B6-402F-98FB-E9E8CA592BAC}" destId="{4F071CA1-7223-4017-AFB9-2050423259BD}" srcOrd="0" destOrd="0" presId="urn:microsoft.com/office/officeart/2005/8/layout/orgChart1"/>
    <dgm:cxn modelId="{948843DB-BCC7-4689-8405-DC93589B4C88}" type="presOf" srcId="{079C61B2-1708-4278-A1F4-E846764C74DB}" destId="{81AD1B99-63DC-4850-9314-17A3DC1B26C3}" srcOrd="0" destOrd="0" presId="urn:microsoft.com/office/officeart/2005/8/layout/orgChart1"/>
    <dgm:cxn modelId="{CFA1862A-A875-43BD-B9DE-2C2ECF3DC352}" type="presOf" srcId="{FAF8DAB5-40B6-402F-98FB-E9E8CA592BAC}" destId="{D0FB1539-ED3F-48EB-A2DB-4D883B605C0F}" srcOrd="1" destOrd="0" presId="urn:microsoft.com/office/officeart/2005/8/layout/orgChart1"/>
    <dgm:cxn modelId="{B8E50263-9B87-49F2-84DB-4B2B56610BC0}" type="presOf" srcId="{1A6BC0BD-6200-4AD3-A077-7FFDA1DF1E97}" destId="{13EA71E3-141A-4988-88DC-EAFD2DECD035}" srcOrd="1" destOrd="0" presId="urn:microsoft.com/office/officeart/2005/8/layout/orgChart1"/>
    <dgm:cxn modelId="{72D17C77-4AFF-4E13-9CC5-47DFE8B3F0DB}" srcId="{9807D188-CA4B-400F-BFC6-C9FC3DAEC5F5}" destId="{670389A8-270F-412F-9DDF-919105B51F5B}" srcOrd="0" destOrd="0" parTransId="{73885A57-CB82-4228-9628-EED0137E82F4}" sibTransId="{0358C779-C1F0-4C69-879D-8B6329A4BE0B}"/>
    <dgm:cxn modelId="{5A72AEF0-BD32-48C8-B718-948001A69C4A}" srcId="{670389A8-270F-412F-9DDF-919105B51F5B}" destId="{1A6BC0BD-6200-4AD3-A077-7FFDA1DF1E97}" srcOrd="0" destOrd="0" parTransId="{F3F3D7F6-6CBF-48F6-9F14-03EF35488C84}" sibTransId="{69D851AE-DA2C-4074-A36A-8EF06AB4A8BB}"/>
    <dgm:cxn modelId="{10F41DF9-5468-49EB-B287-D2FC865ADF7E}" type="presOf" srcId="{F3F3D7F6-6CBF-48F6-9F14-03EF35488C84}" destId="{C55CD061-E530-4E95-B84B-1EA371737172}" srcOrd="0" destOrd="0" presId="urn:microsoft.com/office/officeart/2005/8/layout/orgChart1"/>
    <dgm:cxn modelId="{24E8A1E4-57D4-495B-BDA6-8D7246E0F9A5}" type="presOf" srcId="{670389A8-270F-412F-9DDF-919105B51F5B}" destId="{942CDA62-DF52-4389-90D7-49CF36F7029F}" srcOrd="1" destOrd="0" presId="urn:microsoft.com/office/officeart/2005/8/layout/orgChart1"/>
    <dgm:cxn modelId="{EED5933F-67D5-42B4-8B94-33A2BB731394}" srcId="{670389A8-270F-412F-9DDF-919105B51F5B}" destId="{FAF8DAB5-40B6-402F-98FB-E9E8CA592BAC}" srcOrd="1" destOrd="0" parTransId="{079C61B2-1708-4278-A1F4-E846764C74DB}" sibTransId="{3A62A321-8A44-4CCF-8193-F28CF752622B}"/>
    <dgm:cxn modelId="{835818AF-D1EE-4B9D-BAB6-3CEA4901202A}" type="presOf" srcId="{670389A8-270F-412F-9DDF-919105B51F5B}" destId="{BFE6EDE3-5DFB-4B32-ADB3-63EAD94E7F0F}" srcOrd="0" destOrd="0" presId="urn:microsoft.com/office/officeart/2005/8/layout/orgChart1"/>
    <dgm:cxn modelId="{5046923A-3389-4CEE-A854-612BF146F876}" type="presOf" srcId="{1A6BC0BD-6200-4AD3-A077-7FFDA1DF1E97}" destId="{20166E74-4881-4047-B822-78A7F2D3F4FC}" srcOrd="0" destOrd="0" presId="urn:microsoft.com/office/officeart/2005/8/layout/orgChart1"/>
    <dgm:cxn modelId="{0F5425F0-31F6-4A39-BCCB-A5431695F8AA}" type="presParOf" srcId="{C9AAB8E8-7DFE-4DF8-B6DD-7A5C8098C2CE}" destId="{8EDECFFF-98C0-4C87-9DA8-8D54ADA23307}" srcOrd="0" destOrd="0" presId="urn:microsoft.com/office/officeart/2005/8/layout/orgChart1"/>
    <dgm:cxn modelId="{63D19B58-C6A5-42AE-B9DD-B6FEB618623C}" type="presParOf" srcId="{8EDECFFF-98C0-4C87-9DA8-8D54ADA23307}" destId="{F2BFAC98-FC61-4BD1-8DD2-15069AB908DA}" srcOrd="0" destOrd="0" presId="urn:microsoft.com/office/officeart/2005/8/layout/orgChart1"/>
    <dgm:cxn modelId="{B225F683-84A1-4AB2-AD2F-69F12E506E79}" type="presParOf" srcId="{F2BFAC98-FC61-4BD1-8DD2-15069AB908DA}" destId="{BFE6EDE3-5DFB-4B32-ADB3-63EAD94E7F0F}" srcOrd="0" destOrd="0" presId="urn:microsoft.com/office/officeart/2005/8/layout/orgChart1"/>
    <dgm:cxn modelId="{30597FC2-7667-4C39-979F-7E64D0DB55AA}" type="presParOf" srcId="{F2BFAC98-FC61-4BD1-8DD2-15069AB908DA}" destId="{942CDA62-DF52-4389-90D7-49CF36F7029F}" srcOrd="1" destOrd="0" presId="urn:microsoft.com/office/officeart/2005/8/layout/orgChart1"/>
    <dgm:cxn modelId="{1BF26F65-BC4F-432A-8BF7-896774C55DCA}" type="presParOf" srcId="{8EDECFFF-98C0-4C87-9DA8-8D54ADA23307}" destId="{3C98B110-6D71-4613-A5BE-6AA6F1DBE1A3}" srcOrd="1" destOrd="0" presId="urn:microsoft.com/office/officeart/2005/8/layout/orgChart1"/>
    <dgm:cxn modelId="{489E302F-08DB-4F9B-BC2D-F66B049240AE}" type="presParOf" srcId="{3C98B110-6D71-4613-A5BE-6AA6F1DBE1A3}" destId="{C55CD061-E530-4E95-B84B-1EA371737172}" srcOrd="0" destOrd="0" presId="urn:microsoft.com/office/officeart/2005/8/layout/orgChart1"/>
    <dgm:cxn modelId="{7AA5BEB7-9218-486F-9D42-D7CFB05C5D43}" type="presParOf" srcId="{3C98B110-6D71-4613-A5BE-6AA6F1DBE1A3}" destId="{2E94D6EB-38A5-47C6-839A-5FE543E35790}" srcOrd="1" destOrd="0" presId="urn:microsoft.com/office/officeart/2005/8/layout/orgChart1"/>
    <dgm:cxn modelId="{BFCA0973-D9EA-4B20-96A4-B3B6EAF5089B}" type="presParOf" srcId="{2E94D6EB-38A5-47C6-839A-5FE543E35790}" destId="{57EEE554-379D-4E28-BC19-9D1091421F6C}" srcOrd="0" destOrd="0" presId="urn:microsoft.com/office/officeart/2005/8/layout/orgChart1"/>
    <dgm:cxn modelId="{5908138F-73E7-4CF3-8092-1494EFFCE401}" type="presParOf" srcId="{57EEE554-379D-4E28-BC19-9D1091421F6C}" destId="{20166E74-4881-4047-B822-78A7F2D3F4FC}" srcOrd="0" destOrd="0" presId="urn:microsoft.com/office/officeart/2005/8/layout/orgChart1"/>
    <dgm:cxn modelId="{26A51352-7383-4FB3-AFA4-DB1814C33DEF}" type="presParOf" srcId="{57EEE554-379D-4E28-BC19-9D1091421F6C}" destId="{13EA71E3-141A-4988-88DC-EAFD2DECD035}" srcOrd="1" destOrd="0" presId="urn:microsoft.com/office/officeart/2005/8/layout/orgChart1"/>
    <dgm:cxn modelId="{A6858EA9-A9F0-4593-B24A-79F6EA20F234}" type="presParOf" srcId="{2E94D6EB-38A5-47C6-839A-5FE543E35790}" destId="{5D45219D-6E28-405B-8181-187B17325092}" srcOrd="1" destOrd="0" presId="urn:microsoft.com/office/officeart/2005/8/layout/orgChart1"/>
    <dgm:cxn modelId="{DA9958EE-5A26-4DC9-BB11-40AB293BA342}" type="presParOf" srcId="{2E94D6EB-38A5-47C6-839A-5FE543E35790}" destId="{4033B785-F0A5-4B4A-8337-1645B1912FDA}" srcOrd="2" destOrd="0" presId="urn:microsoft.com/office/officeart/2005/8/layout/orgChart1"/>
    <dgm:cxn modelId="{EDAF0509-2E4D-43AE-B066-B00D67C5394B}" type="presParOf" srcId="{3C98B110-6D71-4613-A5BE-6AA6F1DBE1A3}" destId="{81AD1B99-63DC-4850-9314-17A3DC1B26C3}" srcOrd="2" destOrd="0" presId="urn:microsoft.com/office/officeart/2005/8/layout/orgChart1"/>
    <dgm:cxn modelId="{D8460826-DB84-4F8B-A4A8-B9E619166274}" type="presParOf" srcId="{3C98B110-6D71-4613-A5BE-6AA6F1DBE1A3}" destId="{393871AE-27FF-481B-A927-C85CE724B033}" srcOrd="3" destOrd="0" presId="urn:microsoft.com/office/officeart/2005/8/layout/orgChart1"/>
    <dgm:cxn modelId="{BF929DE6-A206-4EC0-BEF4-B0C96099E808}" type="presParOf" srcId="{393871AE-27FF-481B-A927-C85CE724B033}" destId="{32E5748A-3157-4541-A539-97022E2B4A7D}" srcOrd="0" destOrd="0" presId="urn:microsoft.com/office/officeart/2005/8/layout/orgChart1"/>
    <dgm:cxn modelId="{E5C6B154-309B-4C01-9588-322BC27298AA}" type="presParOf" srcId="{32E5748A-3157-4541-A539-97022E2B4A7D}" destId="{4F071CA1-7223-4017-AFB9-2050423259BD}" srcOrd="0" destOrd="0" presId="urn:microsoft.com/office/officeart/2005/8/layout/orgChart1"/>
    <dgm:cxn modelId="{BEB52544-BD2F-4870-8D4B-DAF5CC5C532F}" type="presParOf" srcId="{32E5748A-3157-4541-A539-97022E2B4A7D}" destId="{D0FB1539-ED3F-48EB-A2DB-4D883B605C0F}" srcOrd="1" destOrd="0" presId="urn:microsoft.com/office/officeart/2005/8/layout/orgChart1"/>
    <dgm:cxn modelId="{6D3F11AE-0C74-4FD4-A98C-27256A7B31C9}" type="presParOf" srcId="{393871AE-27FF-481B-A927-C85CE724B033}" destId="{466B0E35-4015-4E4E-BE99-3A56CA29751C}" srcOrd="1" destOrd="0" presId="urn:microsoft.com/office/officeart/2005/8/layout/orgChart1"/>
    <dgm:cxn modelId="{64533C01-DE8C-4B51-9D2C-C1228CD9D652}" type="presParOf" srcId="{393871AE-27FF-481B-A927-C85CE724B033}" destId="{7EB27759-4DA7-439C-B79B-ABCC767B4298}" srcOrd="2" destOrd="0" presId="urn:microsoft.com/office/officeart/2005/8/layout/orgChart1"/>
    <dgm:cxn modelId="{23271028-27BB-4430-9915-554F19DFE9F8}" type="presParOf" srcId="{8EDECFFF-98C0-4C87-9DA8-8D54ADA23307}" destId="{4AF8BE8D-94E9-48D9-B86B-06831226A99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D1B99-63DC-4850-9314-17A3DC1B26C3}">
      <dsp:nvSpPr>
        <dsp:cNvPr id="0" name=""/>
        <dsp:cNvSpPr/>
      </dsp:nvSpPr>
      <dsp:spPr>
        <a:xfrm>
          <a:off x="4114800" y="1239542"/>
          <a:ext cx="2199077" cy="508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475"/>
              </a:lnTo>
              <a:lnTo>
                <a:pt x="2199077" y="254475"/>
              </a:lnTo>
              <a:lnTo>
                <a:pt x="2199077" y="50895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5CD061-E530-4E95-B84B-1EA371737172}">
      <dsp:nvSpPr>
        <dsp:cNvPr id="0" name=""/>
        <dsp:cNvSpPr/>
      </dsp:nvSpPr>
      <dsp:spPr>
        <a:xfrm>
          <a:off x="1944866" y="1239542"/>
          <a:ext cx="2169933" cy="508950"/>
        </a:xfrm>
        <a:custGeom>
          <a:avLst/>
          <a:gdLst/>
          <a:ahLst/>
          <a:cxnLst/>
          <a:rect l="0" t="0" r="0" b="0"/>
          <a:pathLst>
            <a:path>
              <a:moveTo>
                <a:pt x="2169933" y="0"/>
              </a:moveTo>
              <a:lnTo>
                <a:pt x="2169933" y="254475"/>
              </a:lnTo>
              <a:lnTo>
                <a:pt x="0" y="254475"/>
              </a:lnTo>
              <a:lnTo>
                <a:pt x="0" y="50895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6EDE3-5DFB-4B32-ADB3-63EAD94E7F0F}">
      <dsp:nvSpPr>
        <dsp:cNvPr id="0" name=""/>
        <dsp:cNvSpPr/>
      </dsp:nvSpPr>
      <dsp:spPr>
        <a:xfrm>
          <a:off x="1291095" y="27755"/>
          <a:ext cx="5647409" cy="1211786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chemeClr val="tx1"/>
              </a:solidFill>
            </a:rPr>
            <a:t>Фразеология</a:t>
          </a:r>
          <a:endParaRPr lang="ru-RU" sz="6500" kern="1200" dirty="0">
            <a:solidFill>
              <a:schemeClr val="tx1"/>
            </a:solidFill>
          </a:endParaRPr>
        </a:p>
      </dsp:txBody>
      <dsp:txXfrm>
        <a:off x="1291095" y="27755"/>
        <a:ext cx="5647409" cy="1211786"/>
      </dsp:txXfrm>
    </dsp:sp>
    <dsp:sp modelId="{20166E74-4881-4047-B822-78A7F2D3F4FC}">
      <dsp:nvSpPr>
        <dsp:cNvPr id="0" name=""/>
        <dsp:cNvSpPr/>
      </dsp:nvSpPr>
      <dsp:spPr>
        <a:xfrm>
          <a:off x="263" y="1748492"/>
          <a:ext cx="3889204" cy="1666145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</a:rPr>
            <a:t>Phrasis</a:t>
          </a:r>
          <a:endParaRPr lang="en-US" sz="3200" kern="1200" dirty="0" smtClean="0">
            <a:solidFill>
              <a:schemeClr val="tx1"/>
            </a:solidFill>
          </a:endParaRP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Выражение, оборот </a:t>
          </a:r>
          <a:r>
            <a:rPr lang="ru-RU" sz="3200" kern="1200" dirty="0" err="1" smtClean="0">
              <a:solidFill>
                <a:schemeClr val="tx1"/>
              </a:solidFill>
            </a:rPr>
            <a:t>речи,слово</a:t>
          </a:r>
          <a:r>
            <a:rPr lang="ru-RU" sz="3200" kern="1200" dirty="0" smtClean="0">
              <a:solidFill>
                <a:schemeClr val="tx1"/>
              </a:solidFill>
            </a:rPr>
            <a:t>.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263" y="1748492"/>
        <a:ext cx="3889204" cy="1666145"/>
      </dsp:txXfrm>
    </dsp:sp>
    <dsp:sp modelId="{4F071CA1-7223-4017-AFB9-2050423259BD}">
      <dsp:nvSpPr>
        <dsp:cNvPr id="0" name=""/>
        <dsp:cNvSpPr/>
      </dsp:nvSpPr>
      <dsp:spPr>
        <a:xfrm>
          <a:off x="4398418" y="1748492"/>
          <a:ext cx="3830917" cy="1650913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Logos</a:t>
          </a:r>
          <a:endParaRPr lang="ru-RU" sz="3200" kern="1200" dirty="0" smtClean="0">
            <a:solidFill>
              <a:schemeClr val="tx1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Учение.</a:t>
          </a:r>
          <a:endParaRPr lang="en-US" sz="3200" kern="1200" dirty="0" smtClean="0">
            <a:solidFill>
              <a:schemeClr val="tx1"/>
            </a:solidFill>
          </a:endParaRPr>
        </a:p>
      </dsp:txBody>
      <dsp:txXfrm>
        <a:off x="4398418" y="1748492"/>
        <a:ext cx="3830917" cy="1650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C773-FF64-458B-98BA-FFAFF4CD586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F8ED-A3DE-41E2-90DE-8A4C40A8D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98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C773-FF64-458B-98BA-FFAFF4CD586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F8ED-A3DE-41E2-90DE-8A4C40A8D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866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C773-FF64-458B-98BA-FFAFF4CD586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F8ED-A3DE-41E2-90DE-8A4C40A8D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773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C773-FF64-458B-98BA-FFAFF4CD586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F8ED-A3DE-41E2-90DE-8A4C40A8D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525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C773-FF64-458B-98BA-FFAFF4CD586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F8ED-A3DE-41E2-90DE-8A4C40A8D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25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C773-FF64-458B-98BA-FFAFF4CD586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F8ED-A3DE-41E2-90DE-8A4C40A8D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798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C773-FF64-458B-98BA-FFAFF4CD586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F8ED-A3DE-41E2-90DE-8A4C40A8D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3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C773-FF64-458B-98BA-FFAFF4CD586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F8ED-A3DE-41E2-90DE-8A4C40A8D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783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C773-FF64-458B-98BA-FFAFF4CD586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F8ED-A3DE-41E2-90DE-8A4C40A8D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383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C773-FF64-458B-98BA-FFAFF4CD586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F8ED-A3DE-41E2-90DE-8A4C40A8D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040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C773-FF64-458B-98BA-FFAFF4CD586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F8ED-A3DE-41E2-90DE-8A4C40A8D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879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9C773-FF64-458B-98BA-FFAFF4CD586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1F8ED-A3DE-41E2-90DE-8A4C40A8D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396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520279"/>
          </a:xfrm>
        </p:spPr>
        <p:txBody>
          <a:bodyPr/>
          <a:lstStyle/>
          <a:p>
            <a:r>
              <a:rPr lang="ru-RU" sz="5400" b="1" i="1" u="sng" dirty="0" smtClean="0"/>
              <a:t>Великое открытие.</a:t>
            </a:r>
            <a:br>
              <a:rPr lang="ru-RU" sz="5400" b="1" i="1" u="sng" dirty="0" smtClean="0"/>
            </a:br>
            <a:r>
              <a:rPr lang="ru-RU" sz="4000" dirty="0" smtClean="0"/>
              <a:t>Урок- исследование. </a:t>
            </a:r>
            <a:br>
              <a:rPr lang="ru-RU" sz="4000" dirty="0" smtClean="0"/>
            </a:br>
            <a:r>
              <a:rPr lang="ru-RU" sz="4000" dirty="0" smtClean="0"/>
              <a:t>Русский язык 4 класс.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5121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Учитель ГБОУ СОШ № 567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первой квалификационной категории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Маспанова</a:t>
            </a:r>
            <a:r>
              <a:rPr lang="ru-RU" dirty="0" smtClean="0">
                <a:solidFill>
                  <a:schemeClr val="tx1"/>
                </a:solidFill>
              </a:rPr>
              <a:t> Екатерина </a:t>
            </a:r>
            <a:r>
              <a:rPr lang="ru-RU" dirty="0" err="1" smtClean="0">
                <a:solidFill>
                  <a:schemeClr val="tx1"/>
                </a:solidFill>
              </a:rPr>
              <a:t>Владиленовна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59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876908579"/>
              </p:ext>
            </p:extLst>
          </p:nvPr>
        </p:nvGraphicFramePr>
        <p:xfrm>
          <a:off x="457200" y="274638"/>
          <a:ext cx="8229600" cy="3442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230425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ru-RU" sz="12800" dirty="0"/>
              <a:t>Фразеология – это наука, изучающая устойчивые словосочетания с измененным значением – фразеологизмы.</a:t>
            </a:r>
            <a:br>
              <a:rPr lang="ru-RU" sz="128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326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Откуда пришли фразеологизмы?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8094"/>
            <a:ext cx="4038600" cy="474807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	</a:t>
            </a:r>
            <a:r>
              <a:rPr lang="ru-RU" sz="1800" b="1" i="1" u="sng" dirty="0" smtClean="0"/>
              <a:t>Ахиллесова пята- </a:t>
            </a:r>
          </a:p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800" dirty="0" smtClean="0"/>
              <a:t>	наиболее уязвимое 		место у кого- либо.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800" dirty="0" smtClean="0"/>
              <a:t>	</a:t>
            </a:r>
            <a:r>
              <a:rPr lang="ru-RU" sz="1800" b="1" i="1" u="sng" dirty="0" smtClean="0"/>
              <a:t>А ларчик просто 	</a:t>
            </a:r>
            <a:r>
              <a:rPr lang="ru-RU" sz="1800" b="1" i="1" dirty="0" smtClean="0"/>
              <a:t>		</a:t>
            </a:r>
            <a:r>
              <a:rPr lang="ru-RU" sz="1800" b="1" i="1" u="sng" dirty="0" smtClean="0"/>
              <a:t>открывался- </a:t>
            </a:r>
            <a:r>
              <a:rPr lang="ru-RU" sz="1800" dirty="0" smtClean="0"/>
              <a:t>			простой выход из 			казалось бы 			затруднительной 			ситуации.</a:t>
            </a:r>
            <a:endParaRPr lang="ru-RU" sz="1800" b="1" i="1" u="sn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931" y="1412776"/>
            <a:ext cx="1566779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59335" y="1484784"/>
            <a:ext cx="2286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Водить за нос </a:t>
            </a:r>
            <a:r>
              <a:rPr lang="ru-RU" dirty="0" smtClean="0"/>
              <a:t>– </a:t>
            </a:r>
          </a:p>
          <a:p>
            <a:r>
              <a:rPr lang="ru-RU" dirty="0" smtClean="0"/>
              <a:t>обманывать</a:t>
            </a:r>
            <a:r>
              <a:rPr lang="ru-RU" dirty="0" smtClean="0"/>
              <a:t>, обещать </a:t>
            </a:r>
            <a:r>
              <a:rPr lang="ru-RU" dirty="0" smtClean="0"/>
              <a:t>и не выполнять обещанного.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i="1" u="sng" dirty="0" smtClean="0"/>
              <a:t>Сирота казанская-</a:t>
            </a:r>
          </a:p>
          <a:p>
            <a:r>
              <a:rPr lang="ru-RU" dirty="0" smtClean="0"/>
              <a:t>человек, притворяющийся обиженным с целью вызвать сочувствие других.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386" y="3501008"/>
            <a:ext cx="1599324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1585210" cy="2231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7511" y="3455254"/>
            <a:ext cx="1578500" cy="2214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633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Значения фразеологизмов.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17461615"/>
              </p:ext>
            </p:extLst>
          </p:nvPr>
        </p:nvGraphicFramePr>
        <p:xfrm>
          <a:off x="395536" y="1196752"/>
          <a:ext cx="6172200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Сесть в калошу.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Где раки зимуют.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Развесить уши.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Наломать дров.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Тянуть кота за хвост.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User\Desktop\раки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449" y="1268760"/>
            <a:ext cx="1584176" cy="866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673" y="2276872"/>
            <a:ext cx="158417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575" y="3284984"/>
            <a:ext cx="169187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449" y="4248201"/>
            <a:ext cx="166192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528" y="5304386"/>
            <a:ext cx="1661925" cy="8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2483768" y="1701830"/>
            <a:ext cx="2016224" cy="9710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483768" y="1701830"/>
            <a:ext cx="2016224" cy="9710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457061" y="4941168"/>
            <a:ext cx="2042931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457061" y="3781534"/>
            <a:ext cx="2073898" cy="9436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470414" y="3781534"/>
            <a:ext cx="2029578" cy="22212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7958774"/>
              </p:ext>
            </p:extLst>
          </p:nvPr>
        </p:nvGraphicFramePr>
        <p:xfrm>
          <a:off x="6732240" y="1196752"/>
          <a:ext cx="2232248" cy="9906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248"/>
              </a:tblGrid>
              <a:tr h="9906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Оказаться в глупом положении.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4797594"/>
              </p:ext>
            </p:extLst>
          </p:nvPr>
        </p:nvGraphicFramePr>
        <p:xfrm>
          <a:off x="6732240" y="2187374"/>
          <a:ext cx="2232248" cy="1060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248"/>
              </a:tblGrid>
              <a:tr h="10601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Выражение угрозы,</a:t>
                      </a:r>
                      <a:r>
                        <a:rPr lang="ru-RU" baseline="0" dirty="0" smtClean="0"/>
                        <a:t> серьезное наказание.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1642463"/>
              </p:ext>
            </p:extLst>
          </p:nvPr>
        </p:nvGraphicFramePr>
        <p:xfrm>
          <a:off x="6732240" y="3256338"/>
          <a:ext cx="2232248" cy="9918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248"/>
              </a:tblGrid>
              <a:tr h="9918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Увлеченно и доверчиво слушать.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764277"/>
              </p:ext>
            </p:extLst>
          </p:nvPr>
        </p:nvGraphicFramePr>
        <p:xfrm>
          <a:off x="6732240" y="4253339"/>
          <a:ext cx="2232248" cy="972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248"/>
              </a:tblGrid>
              <a:tr h="972840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/>
                        <a:t>Наделать</a:t>
                      </a:r>
                    </a:p>
                    <a:p>
                      <a:pPr algn="ctr" fontAlgn="t"/>
                      <a:r>
                        <a:rPr lang="ru-RU" dirty="0" smtClean="0"/>
                        <a:t>глупостей, </a:t>
                      </a:r>
                    </a:p>
                    <a:p>
                      <a:pPr algn="ctr" fontAlgn="t"/>
                      <a:r>
                        <a:rPr lang="ru-RU" dirty="0" smtClean="0"/>
                        <a:t>ошибок.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778500"/>
              </p:ext>
            </p:extLst>
          </p:nvPr>
        </p:nvGraphicFramePr>
        <p:xfrm>
          <a:off x="6732240" y="5229200"/>
          <a:ext cx="2232248" cy="1195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248"/>
              </a:tblGrid>
              <a:tr h="11954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Оттягивать наступление нужного момента.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4344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Закончите предложения.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ru-RU" dirty="0" smtClean="0"/>
              <a:t>Я узнал на уроке……</a:t>
            </a:r>
          </a:p>
          <a:p>
            <a:r>
              <a:rPr lang="ru-RU" dirty="0" smtClean="0"/>
              <a:t>Я научился на уроке…..</a:t>
            </a:r>
          </a:p>
          <a:p>
            <a:r>
              <a:rPr lang="ru-RU" dirty="0" smtClean="0"/>
              <a:t>Мне трудно было…..</a:t>
            </a:r>
          </a:p>
          <a:p>
            <a:r>
              <a:rPr lang="ru-RU" dirty="0" smtClean="0"/>
              <a:t>Я доволен собой, потому что…..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13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 свою работу на уроке.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Я работал:</a:t>
            </a:r>
          </a:p>
          <a:p>
            <a:r>
              <a:rPr lang="ru-RU" dirty="0" smtClean="0"/>
              <a:t>Не покладая рук.</a:t>
            </a:r>
          </a:p>
          <a:p>
            <a:r>
              <a:rPr lang="ru-RU" dirty="0" smtClean="0"/>
              <a:t>Тяп да ляп.</a:t>
            </a:r>
          </a:p>
          <a:p>
            <a:r>
              <a:rPr lang="ru-RU" dirty="0" smtClean="0"/>
              <a:t>Через пень колоду.</a:t>
            </a:r>
          </a:p>
          <a:p>
            <a:r>
              <a:rPr lang="ru-RU" dirty="0" smtClean="0"/>
              <a:t>Засучив рукава.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04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248</TotalTime>
  <Words>163</Words>
  <Application>Microsoft Office PowerPoint</Application>
  <PresentationFormat>Экран (4:3)</PresentationFormat>
  <Paragraphs>65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Великое открытие. Урок- исследование.  Русский язык 4 класс.</vt:lpstr>
      <vt:lpstr>Слайд 2</vt:lpstr>
      <vt:lpstr>Откуда пришли фразеологизмы?</vt:lpstr>
      <vt:lpstr>Значения фразеологизмов.</vt:lpstr>
      <vt:lpstr>Закончите предложения.</vt:lpstr>
      <vt:lpstr>Оцени свою работу на уроке.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Великое открытие.</dc:title>
  <dc:creator>User</dc:creator>
  <cp:lastModifiedBy>НМЦ Петодворец</cp:lastModifiedBy>
  <cp:revision>17</cp:revision>
  <dcterms:created xsi:type="dcterms:W3CDTF">2016-02-14T10:55:07Z</dcterms:created>
  <dcterms:modified xsi:type="dcterms:W3CDTF">2016-03-11T11:55:01Z</dcterms:modified>
</cp:coreProperties>
</file>