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342" r:id="rId2"/>
    <p:sldId id="297" r:id="rId3"/>
    <p:sldId id="257" r:id="rId4"/>
    <p:sldId id="259" r:id="rId5"/>
    <p:sldId id="299" r:id="rId6"/>
    <p:sldId id="260" r:id="rId7"/>
    <p:sldId id="261" r:id="rId8"/>
    <p:sldId id="288" r:id="rId9"/>
    <p:sldId id="296" r:id="rId10"/>
    <p:sldId id="300" r:id="rId11"/>
    <p:sldId id="334" r:id="rId12"/>
    <p:sldId id="301" r:id="rId13"/>
    <p:sldId id="263" r:id="rId14"/>
    <p:sldId id="293" r:id="rId15"/>
    <p:sldId id="268" r:id="rId16"/>
    <p:sldId id="282" r:id="rId17"/>
    <p:sldId id="302" r:id="rId18"/>
    <p:sldId id="303" r:id="rId19"/>
    <p:sldId id="331" r:id="rId20"/>
    <p:sldId id="332" r:id="rId21"/>
    <p:sldId id="333" r:id="rId22"/>
    <p:sldId id="304" r:id="rId23"/>
    <p:sldId id="283" r:id="rId24"/>
    <p:sldId id="284" r:id="rId25"/>
    <p:sldId id="275" r:id="rId26"/>
    <p:sldId id="277" r:id="rId27"/>
    <p:sldId id="281" r:id="rId28"/>
    <p:sldId id="305" r:id="rId29"/>
    <p:sldId id="306" r:id="rId30"/>
    <p:sldId id="307" r:id="rId31"/>
    <p:sldId id="319" r:id="rId32"/>
    <p:sldId id="308" r:id="rId33"/>
    <p:sldId id="320" r:id="rId34"/>
    <p:sldId id="321" r:id="rId35"/>
    <p:sldId id="309" r:id="rId36"/>
    <p:sldId id="310" r:id="rId37"/>
    <p:sldId id="322" r:id="rId38"/>
    <p:sldId id="324" r:id="rId39"/>
    <p:sldId id="312" r:id="rId40"/>
    <p:sldId id="323" r:id="rId41"/>
    <p:sldId id="313" r:id="rId42"/>
    <p:sldId id="311" r:id="rId43"/>
    <p:sldId id="325" r:id="rId44"/>
    <p:sldId id="314" r:id="rId45"/>
    <p:sldId id="326" r:id="rId46"/>
    <p:sldId id="327" r:id="rId47"/>
    <p:sldId id="328" r:id="rId48"/>
    <p:sldId id="337" r:id="rId49"/>
    <p:sldId id="315" r:id="rId50"/>
    <p:sldId id="329" r:id="rId51"/>
    <p:sldId id="316" r:id="rId52"/>
    <p:sldId id="317" r:id="rId53"/>
    <p:sldId id="330" r:id="rId54"/>
    <p:sldId id="318" r:id="rId55"/>
    <p:sldId id="339" r:id="rId56"/>
    <p:sldId id="335" r:id="rId57"/>
    <p:sldId id="338" r:id="rId58"/>
    <p:sldId id="340" r:id="rId59"/>
    <p:sldId id="336" r:id="rId60"/>
    <p:sldId id="346" r:id="rId61"/>
    <p:sldId id="344" r:id="rId62"/>
    <p:sldId id="345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79854" autoAdjust="0"/>
  </p:normalViewPr>
  <p:slideViewPr>
    <p:cSldViewPr>
      <p:cViewPr varScale="1">
        <p:scale>
          <a:sx n="78" d="100"/>
          <a:sy n="78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41A2B-2ED0-473E-9E7D-7E76E98AC3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DB1B0-C466-4F05-ADF0-845DE82A893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Здоровый образ жизни</a:t>
          </a:r>
          <a:endParaRPr lang="ru-RU" dirty="0"/>
        </a:p>
      </dgm:t>
    </dgm:pt>
    <dgm:pt modelId="{98B5D06F-1E35-49DB-8CC6-D1334E2F06D0}" type="parTrans" cxnId="{A82B00DF-A874-43E8-9AF6-2708160C0B7F}">
      <dgm:prSet/>
      <dgm:spPr/>
      <dgm:t>
        <a:bodyPr/>
        <a:lstStyle/>
        <a:p>
          <a:endParaRPr lang="ru-RU"/>
        </a:p>
      </dgm:t>
    </dgm:pt>
    <dgm:pt modelId="{16DEDD12-AD81-4C01-AACF-9F8170032CED}" type="sibTrans" cxnId="{A82B00DF-A874-43E8-9AF6-2708160C0B7F}">
      <dgm:prSet/>
      <dgm:spPr/>
      <dgm:t>
        <a:bodyPr/>
        <a:lstStyle/>
        <a:p>
          <a:endParaRPr lang="ru-RU"/>
        </a:p>
      </dgm:t>
    </dgm:pt>
    <dgm:pt modelId="{C9EAE881-AD02-4CD8-B686-97BAEDADB48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Коммуникативная культура</a:t>
          </a:r>
          <a:endParaRPr lang="ru-RU" dirty="0"/>
        </a:p>
      </dgm:t>
    </dgm:pt>
    <dgm:pt modelId="{771BC5AB-AA26-457A-964A-A64097A5F1A4}" type="parTrans" cxnId="{6C25DB2E-94A7-4B19-B7B9-44F874CB8312}">
      <dgm:prSet/>
      <dgm:spPr/>
      <dgm:t>
        <a:bodyPr/>
        <a:lstStyle/>
        <a:p>
          <a:endParaRPr lang="ru-RU"/>
        </a:p>
      </dgm:t>
    </dgm:pt>
    <dgm:pt modelId="{6264F6AB-D704-40B5-8811-EABDFCAB4578}" type="sibTrans" cxnId="{6C25DB2E-94A7-4B19-B7B9-44F874CB8312}">
      <dgm:prSet/>
      <dgm:spPr/>
      <dgm:t>
        <a:bodyPr/>
        <a:lstStyle/>
        <a:p>
          <a:endParaRPr lang="ru-RU"/>
        </a:p>
      </dgm:t>
    </dgm:pt>
    <dgm:pt modelId="{0326CC45-2097-4C72-AD23-D00C7F348CF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Культура поведения</a:t>
          </a:r>
          <a:endParaRPr lang="ru-RU" dirty="0"/>
        </a:p>
      </dgm:t>
    </dgm:pt>
    <dgm:pt modelId="{0FED461D-3C2F-474C-94B0-FFC65FC77194}" type="sibTrans" cxnId="{F22029B8-AF0E-46EC-AA36-A03827E9E56C}">
      <dgm:prSet/>
      <dgm:spPr/>
      <dgm:t>
        <a:bodyPr/>
        <a:lstStyle/>
        <a:p>
          <a:endParaRPr lang="ru-RU"/>
        </a:p>
      </dgm:t>
    </dgm:pt>
    <dgm:pt modelId="{A87C5E79-C548-4A75-B487-40119C9422B5}" type="parTrans" cxnId="{F22029B8-AF0E-46EC-AA36-A03827E9E56C}">
      <dgm:prSet/>
      <dgm:spPr/>
      <dgm:t>
        <a:bodyPr/>
        <a:lstStyle/>
        <a:p>
          <a:endParaRPr lang="ru-RU"/>
        </a:p>
      </dgm:t>
    </dgm:pt>
    <dgm:pt modelId="{1C14E061-D860-4B0D-9110-A79E6B3C1405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  <a:latin typeface="+mn-lt"/>
              <a:ea typeface="+mn-ea"/>
              <a:cs typeface="+mn-cs"/>
            </a:rPr>
            <a:t>Самоуправление</a:t>
          </a:r>
          <a:endParaRPr lang="ru-RU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6EFF6E2D-CCF1-4861-98F4-6B8B5C1EB1C1}" type="parTrans" cxnId="{E427A536-FA99-4BB9-8411-BCB04F172D2E}">
      <dgm:prSet/>
      <dgm:spPr/>
      <dgm:t>
        <a:bodyPr/>
        <a:lstStyle/>
        <a:p>
          <a:endParaRPr lang="ru-RU"/>
        </a:p>
      </dgm:t>
    </dgm:pt>
    <dgm:pt modelId="{98A42698-270F-4848-8F98-54A50C53F8F2}" type="sibTrans" cxnId="{E427A536-FA99-4BB9-8411-BCB04F172D2E}">
      <dgm:prSet/>
      <dgm:spPr/>
      <dgm:t>
        <a:bodyPr/>
        <a:lstStyle/>
        <a:p>
          <a:endParaRPr lang="ru-RU"/>
        </a:p>
      </dgm:t>
    </dgm:pt>
    <dgm:pt modelId="{9EDD898B-C05A-4128-B729-0B0EB0CEEAD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Краеведение</a:t>
          </a:r>
        </a:p>
      </dgm:t>
    </dgm:pt>
    <dgm:pt modelId="{9B0B5068-8F90-485B-9FB6-78A2659DF957}" type="parTrans" cxnId="{9D6ACBBE-C048-451D-91F9-B44D63F99E4A}">
      <dgm:prSet/>
      <dgm:spPr/>
      <dgm:t>
        <a:bodyPr/>
        <a:lstStyle/>
        <a:p>
          <a:endParaRPr lang="ru-RU"/>
        </a:p>
      </dgm:t>
    </dgm:pt>
    <dgm:pt modelId="{5DF90265-5CC2-4E57-9F88-3FD3577DDD8B}" type="sibTrans" cxnId="{9D6ACBBE-C048-451D-91F9-B44D63F99E4A}">
      <dgm:prSet/>
      <dgm:spPr/>
      <dgm:t>
        <a:bodyPr/>
        <a:lstStyle/>
        <a:p>
          <a:endParaRPr lang="ru-RU"/>
        </a:p>
      </dgm:t>
    </dgm:pt>
    <dgm:pt modelId="{F7FB11EF-9BAE-482E-A85F-BB2A7C8563F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Толерантность</a:t>
          </a:r>
        </a:p>
      </dgm:t>
    </dgm:pt>
    <dgm:pt modelId="{9B4FE01B-794A-4DEB-9F84-466139630A54}" type="parTrans" cxnId="{331FB1D0-DC70-4718-B43B-5E76E3433854}">
      <dgm:prSet/>
      <dgm:spPr/>
      <dgm:t>
        <a:bodyPr/>
        <a:lstStyle/>
        <a:p>
          <a:endParaRPr lang="ru-RU"/>
        </a:p>
      </dgm:t>
    </dgm:pt>
    <dgm:pt modelId="{77743113-64D2-4F77-B1F7-EDF5DDF69DBB}" type="sibTrans" cxnId="{331FB1D0-DC70-4718-B43B-5E76E3433854}">
      <dgm:prSet/>
      <dgm:spPr/>
      <dgm:t>
        <a:bodyPr/>
        <a:lstStyle/>
        <a:p>
          <a:endParaRPr lang="ru-RU"/>
        </a:p>
      </dgm:t>
    </dgm:pt>
    <dgm:pt modelId="{76B7E855-A957-455F-973D-435D55D15714}" type="pres">
      <dgm:prSet presAssocID="{32C41A2B-2ED0-473E-9E7D-7E76E98AC3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581B5-3B2C-4A60-816D-7272A9F017F8}" type="pres">
      <dgm:prSet presAssocID="{ED2DB1B0-C466-4F05-ADF0-845DE82A8934}" presName="circle1" presStyleLbl="node1" presStyleIdx="0" presStyleCnt="6"/>
      <dgm:spPr/>
    </dgm:pt>
    <dgm:pt modelId="{82A8360C-2652-4599-A366-FCE3173F3F63}" type="pres">
      <dgm:prSet presAssocID="{ED2DB1B0-C466-4F05-ADF0-845DE82A8934}" presName="space" presStyleCnt="0"/>
      <dgm:spPr/>
    </dgm:pt>
    <dgm:pt modelId="{5066C161-0DC8-4667-88A3-402F590AF6BE}" type="pres">
      <dgm:prSet presAssocID="{ED2DB1B0-C466-4F05-ADF0-845DE82A8934}" presName="rect1" presStyleLbl="alignAcc1" presStyleIdx="0" presStyleCnt="6" custLinFactNeighborX="-1051" custLinFactNeighborY="386"/>
      <dgm:spPr/>
      <dgm:t>
        <a:bodyPr/>
        <a:lstStyle/>
        <a:p>
          <a:endParaRPr lang="ru-RU"/>
        </a:p>
      </dgm:t>
    </dgm:pt>
    <dgm:pt modelId="{F5B794B2-DE9B-42EC-90AF-3112DEFFCEA8}" type="pres">
      <dgm:prSet presAssocID="{0326CC45-2097-4C72-AD23-D00C7F348CF6}" presName="vertSpace2" presStyleLbl="node1" presStyleIdx="0" presStyleCnt="6"/>
      <dgm:spPr/>
    </dgm:pt>
    <dgm:pt modelId="{27EB29DE-D1AA-458F-9A62-0E606D4C1A3C}" type="pres">
      <dgm:prSet presAssocID="{0326CC45-2097-4C72-AD23-D00C7F348CF6}" presName="circle2" presStyleLbl="node1" presStyleIdx="1" presStyleCnt="6"/>
      <dgm:spPr/>
    </dgm:pt>
    <dgm:pt modelId="{EED3BC22-A920-41E4-AC2C-2EE25320B43C}" type="pres">
      <dgm:prSet presAssocID="{0326CC45-2097-4C72-AD23-D00C7F348CF6}" presName="rect2" presStyleLbl="alignAcc1" presStyleIdx="1" presStyleCnt="6"/>
      <dgm:spPr/>
      <dgm:t>
        <a:bodyPr/>
        <a:lstStyle/>
        <a:p>
          <a:endParaRPr lang="ru-RU"/>
        </a:p>
      </dgm:t>
    </dgm:pt>
    <dgm:pt modelId="{598A82AE-775E-4C1A-8C75-EA0F0BDB4DC9}" type="pres">
      <dgm:prSet presAssocID="{C9EAE881-AD02-4CD8-B686-97BAEDADB488}" presName="vertSpace3" presStyleLbl="node1" presStyleIdx="1" presStyleCnt="6"/>
      <dgm:spPr/>
    </dgm:pt>
    <dgm:pt modelId="{37CB8B3E-F39A-4734-A1EC-555D12682D7C}" type="pres">
      <dgm:prSet presAssocID="{C9EAE881-AD02-4CD8-B686-97BAEDADB488}" presName="circle3" presStyleLbl="node1" presStyleIdx="2" presStyleCnt="6"/>
      <dgm:spPr/>
    </dgm:pt>
    <dgm:pt modelId="{AC65E75E-EE9C-451F-B5CF-D6A3E1688F1D}" type="pres">
      <dgm:prSet presAssocID="{C9EAE881-AD02-4CD8-B686-97BAEDADB488}" presName="rect3" presStyleLbl="alignAcc1" presStyleIdx="2" presStyleCnt="6"/>
      <dgm:spPr/>
      <dgm:t>
        <a:bodyPr/>
        <a:lstStyle/>
        <a:p>
          <a:endParaRPr lang="ru-RU"/>
        </a:p>
      </dgm:t>
    </dgm:pt>
    <dgm:pt modelId="{F2E46AFC-FDFE-4BBA-A34F-8D0237340A58}" type="pres">
      <dgm:prSet presAssocID="{9EDD898B-C05A-4128-B729-0B0EB0CEEAD4}" presName="vertSpace4" presStyleLbl="node1" presStyleIdx="2" presStyleCnt="6"/>
      <dgm:spPr/>
    </dgm:pt>
    <dgm:pt modelId="{546A4A40-A72B-4AF1-A73B-E3A90A25C98A}" type="pres">
      <dgm:prSet presAssocID="{9EDD898B-C05A-4128-B729-0B0EB0CEEAD4}" presName="circle4" presStyleLbl="node1" presStyleIdx="3" presStyleCnt="6"/>
      <dgm:spPr/>
    </dgm:pt>
    <dgm:pt modelId="{8F7D1EE3-2836-4FBE-9865-CCB19CA2C8A8}" type="pres">
      <dgm:prSet presAssocID="{9EDD898B-C05A-4128-B729-0B0EB0CEEAD4}" presName="rect4" presStyleLbl="alignAcc1" presStyleIdx="3" presStyleCnt="6"/>
      <dgm:spPr/>
      <dgm:t>
        <a:bodyPr/>
        <a:lstStyle/>
        <a:p>
          <a:endParaRPr lang="ru-RU"/>
        </a:p>
      </dgm:t>
    </dgm:pt>
    <dgm:pt modelId="{94874F34-0A37-4607-838E-07591C8ADABC}" type="pres">
      <dgm:prSet presAssocID="{1C14E061-D860-4B0D-9110-A79E6B3C1405}" presName="vertSpace5" presStyleLbl="node1" presStyleIdx="3" presStyleCnt="6"/>
      <dgm:spPr/>
    </dgm:pt>
    <dgm:pt modelId="{BCAE69C3-A956-4EB5-904B-D8AB53B07115}" type="pres">
      <dgm:prSet presAssocID="{1C14E061-D860-4B0D-9110-A79E6B3C1405}" presName="circle5" presStyleLbl="node1" presStyleIdx="4" presStyleCnt="6"/>
      <dgm:spPr/>
    </dgm:pt>
    <dgm:pt modelId="{796E3F5E-450C-4F6E-A588-3E9B40E88C5D}" type="pres">
      <dgm:prSet presAssocID="{1C14E061-D860-4B0D-9110-A79E6B3C1405}" presName="rect5" presStyleLbl="alignAcc1" presStyleIdx="4" presStyleCnt="6"/>
      <dgm:spPr/>
      <dgm:t>
        <a:bodyPr/>
        <a:lstStyle/>
        <a:p>
          <a:endParaRPr lang="ru-RU"/>
        </a:p>
      </dgm:t>
    </dgm:pt>
    <dgm:pt modelId="{71E210F2-6678-4938-8712-87D4460F06CE}" type="pres">
      <dgm:prSet presAssocID="{F7FB11EF-9BAE-482E-A85F-BB2A7C8563FC}" presName="vertSpace6" presStyleLbl="node1" presStyleIdx="4" presStyleCnt="6"/>
      <dgm:spPr/>
    </dgm:pt>
    <dgm:pt modelId="{6F7FA418-1DC6-41FA-AE0C-6BF681208657}" type="pres">
      <dgm:prSet presAssocID="{F7FB11EF-9BAE-482E-A85F-BB2A7C8563FC}" presName="circle6" presStyleLbl="node1" presStyleIdx="5" presStyleCnt="6"/>
      <dgm:spPr/>
    </dgm:pt>
    <dgm:pt modelId="{DCE73FA9-1872-4710-93C1-3AD5D0793557}" type="pres">
      <dgm:prSet presAssocID="{F7FB11EF-9BAE-482E-A85F-BB2A7C8563FC}" presName="rect6" presStyleLbl="alignAcc1" presStyleIdx="5" presStyleCnt="6"/>
      <dgm:spPr/>
      <dgm:t>
        <a:bodyPr/>
        <a:lstStyle/>
        <a:p>
          <a:endParaRPr lang="ru-RU"/>
        </a:p>
      </dgm:t>
    </dgm:pt>
    <dgm:pt modelId="{D3186EB2-28E3-4A46-8D37-6EAAAA172AAD}" type="pres">
      <dgm:prSet presAssocID="{ED2DB1B0-C466-4F05-ADF0-845DE82A8934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B774E-24BC-4DEE-83DB-43AF63B21D05}" type="pres">
      <dgm:prSet presAssocID="{0326CC45-2097-4C72-AD23-D00C7F348CF6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E718C-3F68-4206-820D-98C0692C5749}" type="pres">
      <dgm:prSet presAssocID="{C9EAE881-AD02-4CD8-B686-97BAEDADB488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14D21-C2CB-4A87-97EE-97922826D0F6}" type="pres">
      <dgm:prSet presAssocID="{9EDD898B-C05A-4128-B729-0B0EB0CEEAD4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C9A06-377C-4B16-B3FF-7E8D7B71BC19}" type="pres">
      <dgm:prSet presAssocID="{1C14E061-D860-4B0D-9110-A79E6B3C1405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294B7-5948-4826-854B-7FA4C79C80E7}" type="pres">
      <dgm:prSet presAssocID="{F7FB11EF-9BAE-482E-A85F-BB2A7C8563FC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60BD3-502A-42ED-BF67-78F68DC4BF8D}" type="presOf" srcId="{9EDD898B-C05A-4128-B729-0B0EB0CEEAD4}" destId="{EC514D21-C2CB-4A87-97EE-97922826D0F6}" srcOrd="1" destOrd="0" presId="urn:microsoft.com/office/officeart/2005/8/layout/target3"/>
    <dgm:cxn modelId="{FEC074E0-F0A6-4FB2-B4B5-80F9DE2D27F3}" type="presOf" srcId="{9EDD898B-C05A-4128-B729-0B0EB0CEEAD4}" destId="{8F7D1EE3-2836-4FBE-9865-CCB19CA2C8A8}" srcOrd="0" destOrd="0" presId="urn:microsoft.com/office/officeart/2005/8/layout/target3"/>
    <dgm:cxn modelId="{45A92742-BA67-43F0-B109-38E939991160}" type="presOf" srcId="{0326CC45-2097-4C72-AD23-D00C7F348CF6}" destId="{EED3BC22-A920-41E4-AC2C-2EE25320B43C}" srcOrd="0" destOrd="0" presId="urn:microsoft.com/office/officeart/2005/8/layout/target3"/>
    <dgm:cxn modelId="{6C25DB2E-94A7-4B19-B7B9-44F874CB8312}" srcId="{32C41A2B-2ED0-473E-9E7D-7E76E98AC3A9}" destId="{C9EAE881-AD02-4CD8-B686-97BAEDADB488}" srcOrd="2" destOrd="0" parTransId="{771BC5AB-AA26-457A-964A-A64097A5F1A4}" sibTransId="{6264F6AB-D704-40B5-8811-EABDFCAB4578}"/>
    <dgm:cxn modelId="{B3D90222-9933-4EB5-9D6C-CE273FF0A354}" type="presOf" srcId="{0326CC45-2097-4C72-AD23-D00C7F348CF6}" destId="{4D3B774E-24BC-4DEE-83DB-43AF63B21D05}" srcOrd="1" destOrd="0" presId="urn:microsoft.com/office/officeart/2005/8/layout/target3"/>
    <dgm:cxn modelId="{331FB1D0-DC70-4718-B43B-5E76E3433854}" srcId="{32C41A2B-2ED0-473E-9E7D-7E76E98AC3A9}" destId="{F7FB11EF-9BAE-482E-A85F-BB2A7C8563FC}" srcOrd="5" destOrd="0" parTransId="{9B4FE01B-794A-4DEB-9F84-466139630A54}" sibTransId="{77743113-64D2-4F77-B1F7-EDF5DDF69DBB}"/>
    <dgm:cxn modelId="{A53CFD28-DB61-4445-8DF0-7226400B131F}" type="presOf" srcId="{F7FB11EF-9BAE-482E-A85F-BB2A7C8563FC}" destId="{58C294B7-5948-4826-854B-7FA4C79C80E7}" srcOrd="1" destOrd="0" presId="urn:microsoft.com/office/officeart/2005/8/layout/target3"/>
    <dgm:cxn modelId="{942D22C3-5AD7-4179-89DC-56E360A5A3AE}" type="presOf" srcId="{C9EAE881-AD02-4CD8-B686-97BAEDADB488}" destId="{AC65E75E-EE9C-451F-B5CF-D6A3E1688F1D}" srcOrd="0" destOrd="0" presId="urn:microsoft.com/office/officeart/2005/8/layout/target3"/>
    <dgm:cxn modelId="{B371E377-2DAB-4C7D-9B5D-F7C339757A18}" type="presOf" srcId="{C9EAE881-AD02-4CD8-B686-97BAEDADB488}" destId="{822E718C-3F68-4206-820D-98C0692C5749}" srcOrd="1" destOrd="0" presId="urn:microsoft.com/office/officeart/2005/8/layout/target3"/>
    <dgm:cxn modelId="{A82B00DF-A874-43E8-9AF6-2708160C0B7F}" srcId="{32C41A2B-2ED0-473E-9E7D-7E76E98AC3A9}" destId="{ED2DB1B0-C466-4F05-ADF0-845DE82A8934}" srcOrd="0" destOrd="0" parTransId="{98B5D06F-1E35-49DB-8CC6-D1334E2F06D0}" sibTransId="{16DEDD12-AD81-4C01-AACF-9F8170032CED}"/>
    <dgm:cxn modelId="{ACFC9962-65C4-4065-A6A1-3A9055AE7AFF}" type="presOf" srcId="{ED2DB1B0-C466-4F05-ADF0-845DE82A8934}" destId="{D3186EB2-28E3-4A46-8D37-6EAAAA172AAD}" srcOrd="1" destOrd="0" presId="urn:microsoft.com/office/officeart/2005/8/layout/target3"/>
    <dgm:cxn modelId="{9D6ACBBE-C048-451D-91F9-B44D63F99E4A}" srcId="{32C41A2B-2ED0-473E-9E7D-7E76E98AC3A9}" destId="{9EDD898B-C05A-4128-B729-0B0EB0CEEAD4}" srcOrd="3" destOrd="0" parTransId="{9B0B5068-8F90-485B-9FB6-78A2659DF957}" sibTransId="{5DF90265-5CC2-4E57-9F88-3FD3577DDD8B}"/>
    <dgm:cxn modelId="{5CC3BD72-59E6-49E3-9DD7-58D2241A6CF1}" type="presOf" srcId="{1C14E061-D860-4B0D-9110-A79E6B3C1405}" destId="{506C9A06-377C-4B16-B3FF-7E8D7B71BC19}" srcOrd="1" destOrd="0" presId="urn:microsoft.com/office/officeart/2005/8/layout/target3"/>
    <dgm:cxn modelId="{F22029B8-AF0E-46EC-AA36-A03827E9E56C}" srcId="{32C41A2B-2ED0-473E-9E7D-7E76E98AC3A9}" destId="{0326CC45-2097-4C72-AD23-D00C7F348CF6}" srcOrd="1" destOrd="0" parTransId="{A87C5E79-C548-4A75-B487-40119C9422B5}" sibTransId="{0FED461D-3C2F-474C-94B0-FFC65FC77194}"/>
    <dgm:cxn modelId="{D105FF99-6FA4-48EA-8B39-EAF7385AA853}" type="presOf" srcId="{F7FB11EF-9BAE-482E-A85F-BB2A7C8563FC}" destId="{DCE73FA9-1872-4710-93C1-3AD5D0793557}" srcOrd="0" destOrd="0" presId="urn:microsoft.com/office/officeart/2005/8/layout/target3"/>
    <dgm:cxn modelId="{E427A536-FA99-4BB9-8411-BCB04F172D2E}" srcId="{32C41A2B-2ED0-473E-9E7D-7E76E98AC3A9}" destId="{1C14E061-D860-4B0D-9110-A79E6B3C1405}" srcOrd="4" destOrd="0" parTransId="{6EFF6E2D-CCF1-4861-98F4-6B8B5C1EB1C1}" sibTransId="{98A42698-270F-4848-8F98-54A50C53F8F2}"/>
    <dgm:cxn modelId="{D369FE04-B107-49D8-85CA-87C662B7EF5B}" type="presOf" srcId="{ED2DB1B0-C466-4F05-ADF0-845DE82A8934}" destId="{5066C161-0DC8-4667-88A3-402F590AF6BE}" srcOrd="0" destOrd="0" presId="urn:microsoft.com/office/officeart/2005/8/layout/target3"/>
    <dgm:cxn modelId="{7600FD06-B518-4B8B-9E9E-872E562C0914}" type="presOf" srcId="{1C14E061-D860-4B0D-9110-A79E6B3C1405}" destId="{796E3F5E-450C-4F6E-A588-3E9B40E88C5D}" srcOrd="0" destOrd="0" presId="urn:microsoft.com/office/officeart/2005/8/layout/target3"/>
    <dgm:cxn modelId="{D3191415-8300-43C8-9DBF-42147124BD1B}" type="presOf" srcId="{32C41A2B-2ED0-473E-9E7D-7E76E98AC3A9}" destId="{76B7E855-A957-455F-973D-435D55D15714}" srcOrd="0" destOrd="0" presId="urn:microsoft.com/office/officeart/2005/8/layout/target3"/>
    <dgm:cxn modelId="{B354FD82-911A-4E87-96A8-60F1243224AB}" type="presParOf" srcId="{76B7E855-A957-455F-973D-435D55D15714}" destId="{DE4581B5-3B2C-4A60-816D-7272A9F017F8}" srcOrd="0" destOrd="0" presId="urn:microsoft.com/office/officeart/2005/8/layout/target3"/>
    <dgm:cxn modelId="{38705324-DBA2-48D8-95F3-4B1AEC403FF0}" type="presParOf" srcId="{76B7E855-A957-455F-973D-435D55D15714}" destId="{82A8360C-2652-4599-A366-FCE3173F3F63}" srcOrd="1" destOrd="0" presId="urn:microsoft.com/office/officeart/2005/8/layout/target3"/>
    <dgm:cxn modelId="{848B2DA1-0BEC-42EE-8CEE-DFD038F67203}" type="presParOf" srcId="{76B7E855-A957-455F-973D-435D55D15714}" destId="{5066C161-0DC8-4667-88A3-402F590AF6BE}" srcOrd="2" destOrd="0" presId="urn:microsoft.com/office/officeart/2005/8/layout/target3"/>
    <dgm:cxn modelId="{AF106D7A-9972-4F82-8AF4-7D3468497C5D}" type="presParOf" srcId="{76B7E855-A957-455F-973D-435D55D15714}" destId="{F5B794B2-DE9B-42EC-90AF-3112DEFFCEA8}" srcOrd="3" destOrd="0" presId="urn:microsoft.com/office/officeart/2005/8/layout/target3"/>
    <dgm:cxn modelId="{4ABDC856-D0C1-4548-A656-CE16FECFEC75}" type="presParOf" srcId="{76B7E855-A957-455F-973D-435D55D15714}" destId="{27EB29DE-D1AA-458F-9A62-0E606D4C1A3C}" srcOrd="4" destOrd="0" presId="urn:microsoft.com/office/officeart/2005/8/layout/target3"/>
    <dgm:cxn modelId="{101F2A9A-293A-4EDF-A3ED-1E98813AE4A0}" type="presParOf" srcId="{76B7E855-A957-455F-973D-435D55D15714}" destId="{EED3BC22-A920-41E4-AC2C-2EE25320B43C}" srcOrd="5" destOrd="0" presId="urn:microsoft.com/office/officeart/2005/8/layout/target3"/>
    <dgm:cxn modelId="{1D44A83F-075F-4BDB-A1C3-17AD7F618EE3}" type="presParOf" srcId="{76B7E855-A957-455F-973D-435D55D15714}" destId="{598A82AE-775E-4C1A-8C75-EA0F0BDB4DC9}" srcOrd="6" destOrd="0" presId="urn:microsoft.com/office/officeart/2005/8/layout/target3"/>
    <dgm:cxn modelId="{B52C9541-63E6-4C7B-8F91-7EBD837ECF45}" type="presParOf" srcId="{76B7E855-A957-455F-973D-435D55D15714}" destId="{37CB8B3E-F39A-4734-A1EC-555D12682D7C}" srcOrd="7" destOrd="0" presId="urn:microsoft.com/office/officeart/2005/8/layout/target3"/>
    <dgm:cxn modelId="{BBECB1D8-1025-4310-8E08-CB82F16E06BC}" type="presParOf" srcId="{76B7E855-A957-455F-973D-435D55D15714}" destId="{AC65E75E-EE9C-451F-B5CF-D6A3E1688F1D}" srcOrd="8" destOrd="0" presId="urn:microsoft.com/office/officeart/2005/8/layout/target3"/>
    <dgm:cxn modelId="{CC79F645-D432-4DDD-991D-BA325FA0E77E}" type="presParOf" srcId="{76B7E855-A957-455F-973D-435D55D15714}" destId="{F2E46AFC-FDFE-4BBA-A34F-8D0237340A58}" srcOrd="9" destOrd="0" presId="urn:microsoft.com/office/officeart/2005/8/layout/target3"/>
    <dgm:cxn modelId="{8C5E0CE7-F1AF-4F43-8B90-1702B2C13ED2}" type="presParOf" srcId="{76B7E855-A957-455F-973D-435D55D15714}" destId="{546A4A40-A72B-4AF1-A73B-E3A90A25C98A}" srcOrd="10" destOrd="0" presId="urn:microsoft.com/office/officeart/2005/8/layout/target3"/>
    <dgm:cxn modelId="{AD4BE87E-5759-4F21-AB72-76542BA62D92}" type="presParOf" srcId="{76B7E855-A957-455F-973D-435D55D15714}" destId="{8F7D1EE3-2836-4FBE-9865-CCB19CA2C8A8}" srcOrd="11" destOrd="0" presId="urn:microsoft.com/office/officeart/2005/8/layout/target3"/>
    <dgm:cxn modelId="{A01AB587-3771-4EB1-B89F-962A0ED88F93}" type="presParOf" srcId="{76B7E855-A957-455F-973D-435D55D15714}" destId="{94874F34-0A37-4607-838E-07591C8ADABC}" srcOrd="12" destOrd="0" presId="urn:microsoft.com/office/officeart/2005/8/layout/target3"/>
    <dgm:cxn modelId="{343ADC29-4802-4504-8E22-65134AAD54D5}" type="presParOf" srcId="{76B7E855-A957-455F-973D-435D55D15714}" destId="{BCAE69C3-A956-4EB5-904B-D8AB53B07115}" srcOrd="13" destOrd="0" presId="urn:microsoft.com/office/officeart/2005/8/layout/target3"/>
    <dgm:cxn modelId="{0ECF6815-D59F-47D4-BF44-8D0CE69A543A}" type="presParOf" srcId="{76B7E855-A957-455F-973D-435D55D15714}" destId="{796E3F5E-450C-4F6E-A588-3E9B40E88C5D}" srcOrd="14" destOrd="0" presId="urn:microsoft.com/office/officeart/2005/8/layout/target3"/>
    <dgm:cxn modelId="{EFF400DD-F484-425A-B5E4-162CDE9365EB}" type="presParOf" srcId="{76B7E855-A957-455F-973D-435D55D15714}" destId="{71E210F2-6678-4938-8712-87D4460F06CE}" srcOrd="15" destOrd="0" presId="urn:microsoft.com/office/officeart/2005/8/layout/target3"/>
    <dgm:cxn modelId="{CBB2B370-6727-440E-A472-1240A1AE0D0A}" type="presParOf" srcId="{76B7E855-A957-455F-973D-435D55D15714}" destId="{6F7FA418-1DC6-41FA-AE0C-6BF681208657}" srcOrd="16" destOrd="0" presId="urn:microsoft.com/office/officeart/2005/8/layout/target3"/>
    <dgm:cxn modelId="{0E923A7E-21AD-40C6-8A77-46FB7AE77E88}" type="presParOf" srcId="{76B7E855-A957-455F-973D-435D55D15714}" destId="{DCE73FA9-1872-4710-93C1-3AD5D0793557}" srcOrd="17" destOrd="0" presId="urn:microsoft.com/office/officeart/2005/8/layout/target3"/>
    <dgm:cxn modelId="{56163C6B-88BA-4155-9947-362D0235812F}" type="presParOf" srcId="{76B7E855-A957-455F-973D-435D55D15714}" destId="{D3186EB2-28E3-4A46-8D37-6EAAAA172AAD}" srcOrd="18" destOrd="0" presId="urn:microsoft.com/office/officeart/2005/8/layout/target3"/>
    <dgm:cxn modelId="{3126123C-AEA0-4924-86DA-2534C912C576}" type="presParOf" srcId="{76B7E855-A957-455F-973D-435D55D15714}" destId="{4D3B774E-24BC-4DEE-83DB-43AF63B21D05}" srcOrd="19" destOrd="0" presId="urn:microsoft.com/office/officeart/2005/8/layout/target3"/>
    <dgm:cxn modelId="{7287CD3A-6709-4308-AA99-E18A0067FE8A}" type="presParOf" srcId="{76B7E855-A957-455F-973D-435D55D15714}" destId="{822E718C-3F68-4206-820D-98C0692C5749}" srcOrd="20" destOrd="0" presId="urn:microsoft.com/office/officeart/2005/8/layout/target3"/>
    <dgm:cxn modelId="{1E9AA9A1-38DD-4B09-8712-3263BB71953A}" type="presParOf" srcId="{76B7E855-A957-455F-973D-435D55D15714}" destId="{EC514D21-C2CB-4A87-97EE-97922826D0F6}" srcOrd="21" destOrd="0" presId="urn:microsoft.com/office/officeart/2005/8/layout/target3"/>
    <dgm:cxn modelId="{9EFA5923-78D6-434A-BFA5-E1741115A6F9}" type="presParOf" srcId="{76B7E855-A957-455F-973D-435D55D15714}" destId="{506C9A06-377C-4B16-B3FF-7E8D7B71BC19}" srcOrd="22" destOrd="0" presId="urn:microsoft.com/office/officeart/2005/8/layout/target3"/>
    <dgm:cxn modelId="{A9ADFAA2-F020-49B7-9233-B618269251F1}" type="presParOf" srcId="{76B7E855-A957-455F-973D-435D55D15714}" destId="{58C294B7-5948-4826-854B-7FA4C79C80E7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581B5-3B2C-4A60-816D-7272A9F017F8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6C161-0DC8-4667-88A3-402F590AF6BE}">
      <dsp:nvSpPr>
        <dsp:cNvPr id="0" name=""/>
        <dsp:cNvSpPr/>
      </dsp:nvSpPr>
      <dsp:spPr>
        <a:xfrm>
          <a:off x="2195466" y="0"/>
          <a:ext cx="6423819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Здоровый образ жизни</a:t>
          </a:r>
          <a:endParaRPr lang="ru-RU" sz="2700" kern="1200" dirty="0"/>
        </a:p>
      </dsp:txBody>
      <dsp:txXfrm>
        <a:off x="2195466" y="0"/>
        <a:ext cx="6423819" cy="565746"/>
      </dsp:txXfrm>
    </dsp:sp>
    <dsp:sp modelId="{27EB29DE-D1AA-458F-9A62-0E606D4C1A3C}">
      <dsp:nvSpPr>
        <dsp:cNvPr id="0" name=""/>
        <dsp:cNvSpPr/>
      </dsp:nvSpPr>
      <dsp:spPr>
        <a:xfrm>
          <a:off x="396022" y="565746"/>
          <a:ext cx="3733917" cy="37339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3BC22-A920-41E4-AC2C-2EE25320B43C}">
      <dsp:nvSpPr>
        <dsp:cNvPr id="0" name=""/>
        <dsp:cNvSpPr/>
      </dsp:nvSpPr>
      <dsp:spPr>
        <a:xfrm>
          <a:off x="2262981" y="565746"/>
          <a:ext cx="6423819" cy="37339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Культура поведения</a:t>
          </a:r>
          <a:endParaRPr lang="ru-RU" sz="2700" kern="1200" dirty="0"/>
        </a:p>
      </dsp:txBody>
      <dsp:txXfrm>
        <a:off x="2262981" y="565746"/>
        <a:ext cx="6423819" cy="565746"/>
      </dsp:txXfrm>
    </dsp:sp>
    <dsp:sp modelId="{37CB8B3E-F39A-4734-A1EC-555D12682D7C}">
      <dsp:nvSpPr>
        <dsp:cNvPr id="0" name=""/>
        <dsp:cNvSpPr/>
      </dsp:nvSpPr>
      <dsp:spPr>
        <a:xfrm>
          <a:off x="792044" y="1131493"/>
          <a:ext cx="2941872" cy="29418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5E75E-EE9C-451F-B5CF-D6A3E1688F1D}">
      <dsp:nvSpPr>
        <dsp:cNvPr id="0" name=""/>
        <dsp:cNvSpPr/>
      </dsp:nvSpPr>
      <dsp:spPr>
        <a:xfrm>
          <a:off x="2262981" y="1131493"/>
          <a:ext cx="6423819" cy="2941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Коммуникативная культура</a:t>
          </a:r>
          <a:endParaRPr lang="ru-RU" sz="2700" kern="1200" dirty="0"/>
        </a:p>
      </dsp:txBody>
      <dsp:txXfrm>
        <a:off x="2262981" y="1131493"/>
        <a:ext cx="6423819" cy="565742"/>
      </dsp:txXfrm>
    </dsp:sp>
    <dsp:sp modelId="{546A4A40-A72B-4AF1-A73B-E3A90A25C98A}">
      <dsp:nvSpPr>
        <dsp:cNvPr id="0" name=""/>
        <dsp:cNvSpPr/>
      </dsp:nvSpPr>
      <dsp:spPr>
        <a:xfrm>
          <a:off x="1188065" y="1697235"/>
          <a:ext cx="2149831" cy="21498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D1EE3-2836-4FBE-9865-CCB19CA2C8A8}">
      <dsp:nvSpPr>
        <dsp:cNvPr id="0" name=""/>
        <dsp:cNvSpPr/>
      </dsp:nvSpPr>
      <dsp:spPr>
        <a:xfrm>
          <a:off x="2262981" y="1697235"/>
          <a:ext cx="6423819" cy="21498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Краеведение</a:t>
          </a:r>
        </a:p>
      </dsp:txBody>
      <dsp:txXfrm>
        <a:off x="2262981" y="1697235"/>
        <a:ext cx="6423819" cy="565746"/>
      </dsp:txXfrm>
    </dsp:sp>
    <dsp:sp modelId="{BCAE69C3-A956-4EB5-904B-D8AB53B07115}">
      <dsp:nvSpPr>
        <dsp:cNvPr id="0" name=""/>
        <dsp:cNvSpPr/>
      </dsp:nvSpPr>
      <dsp:spPr>
        <a:xfrm>
          <a:off x="1584087" y="2262982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E3F5E-450C-4F6E-A588-3E9B40E88C5D}">
      <dsp:nvSpPr>
        <dsp:cNvPr id="0" name=""/>
        <dsp:cNvSpPr/>
      </dsp:nvSpPr>
      <dsp:spPr>
        <a:xfrm>
          <a:off x="2262981" y="2262982"/>
          <a:ext cx="6423819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1"/>
              </a:solidFill>
              <a:latin typeface="+mn-lt"/>
              <a:ea typeface="+mn-ea"/>
              <a:cs typeface="+mn-cs"/>
            </a:rPr>
            <a:t>Самоуправление</a:t>
          </a:r>
          <a:endParaRPr lang="ru-RU" sz="270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262981" y="2262982"/>
        <a:ext cx="6423819" cy="565746"/>
      </dsp:txXfrm>
    </dsp:sp>
    <dsp:sp modelId="{6F7FA418-1DC6-41FA-AE0C-6BF681208657}">
      <dsp:nvSpPr>
        <dsp:cNvPr id="0" name=""/>
        <dsp:cNvSpPr/>
      </dsp:nvSpPr>
      <dsp:spPr>
        <a:xfrm>
          <a:off x="1980109" y="2828729"/>
          <a:ext cx="565742" cy="5657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73FA9-1872-4710-93C1-3AD5D0793557}">
      <dsp:nvSpPr>
        <dsp:cNvPr id="0" name=""/>
        <dsp:cNvSpPr/>
      </dsp:nvSpPr>
      <dsp:spPr>
        <a:xfrm>
          <a:off x="2262981" y="2828729"/>
          <a:ext cx="6423819" cy="5657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Толерантность</a:t>
          </a:r>
        </a:p>
      </dsp:txBody>
      <dsp:txXfrm>
        <a:off x="2262981" y="2828729"/>
        <a:ext cx="6423819" cy="565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B3256-7BEA-4157-92E0-62D8200DEEB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3834-0827-46A0-98F6-3F4A32509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7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83834-0827-46A0-98F6-3F4A325099E6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0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27BA49-EB32-4951-B7FD-FA17C31B1F04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BC118B-67E3-452B-B625-1160B8233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420888"/>
            <a:ext cx="8686800" cy="8412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Духовно-нравственное развитие и </a:t>
            </a:r>
            <a:r>
              <a:rPr lang="ru-RU" sz="4800" smtClean="0">
                <a:solidFill>
                  <a:srgbClr val="7030A0"/>
                </a:solidFill>
              </a:rPr>
              <a:t>воспитание школьника </a:t>
            </a:r>
            <a:r>
              <a:rPr lang="ru-RU" sz="4800" dirty="0" smtClean="0">
                <a:solidFill>
                  <a:srgbClr val="7030A0"/>
                </a:solidFill>
              </a:rPr>
              <a:t>как условие формирования здорового образа жизни.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Осенний бал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2" name="Picture 2" descr="E:\2,б 2в\SAM_1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2,б 2в\SAM_12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3366132" cy="2244088"/>
          </a:xfrm>
          <a:prstGeom prst="rect">
            <a:avLst/>
          </a:prstGeom>
          <a:noFill/>
        </p:spPr>
      </p:pic>
      <p:pic>
        <p:nvPicPr>
          <p:cNvPr id="11267" name="Picture 3" descr="E:\2,б 2в\SAM_1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214554"/>
            <a:ext cx="3786214" cy="2524143"/>
          </a:xfrm>
          <a:prstGeom prst="rect">
            <a:avLst/>
          </a:prstGeom>
          <a:noFill/>
        </p:spPr>
      </p:pic>
      <p:pic>
        <p:nvPicPr>
          <p:cNvPr id="11268" name="Picture 4" descr="E:\2,б 2в\SAM_12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286256"/>
            <a:ext cx="3366132" cy="2244088"/>
          </a:xfrm>
          <a:prstGeom prst="rect">
            <a:avLst/>
          </a:prstGeom>
          <a:noFill/>
        </p:spPr>
      </p:pic>
      <p:pic>
        <p:nvPicPr>
          <p:cNvPr id="11269" name="Picture 5" descr="E:\2,б 2в\SAM_12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3580446" cy="2386964"/>
          </a:xfrm>
          <a:prstGeom prst="rect">
            <a:avLst/>
          </a:prstGeom>
          <a:noFill/>
        </p:spPr>
      </p:pic>
      <p:pic>
        <p:nvPicPr>
          <p:cNvPr id="11270" name="Picture 6" descr="E:\2,б 2в\SAM_12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85728"/>
            <a:ext cx="2786082" cy="1857388"/>
          </a:xfrm>
          <a:prstGeom prst="rect">
            <a:avLst/>
          </a:prstGeom>
          <a:noFill/>
        </p:spPr>
      </p:pic>
      <p:pic>
        <p:nvPicPr>
          <p:cNvPr id="7" name="Picture 3" descr="E:\2,б 2в\SAM_126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143116"/>
            <a:ext cx="3786214" cy="2524143"/>
          </a:xfrm>
          <a:prstGeom prst="rect">
            <a:avLst/>
          </a:prstGeom>
          <a:noFill/>
        </p:spPr>
      </p:pic>
      <p:pic>
        <p:nvPicPr>
          <p:cNvPr id="8" name="Picture 4" descr="E:\2,б 2в\SAM_127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214818"/>
            <a:ext cx="3366132" cy="2244088"/>
          </a:xfrm>
          <a:prstGeom prst="rect">
            <a:avLst/>
          </a:prstGeom>
          <a:noFill/>
        </p:spPr>
      </p:pic>
      <p:pic>
        <p:nvPicPr>
          <p:cNvPr id="9" name="Picture 5" descr="E:\2,б 2в\SAM_1296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14818"/>
            <a:ext cx="3580446" cy="2386964"/>
          </a:xfrm>
          <a:prstGeom prst="rect">
            <a:avLst/>
          </a:prstGeom>
          <a:noFill/>
        </p:spPr>
      </p:pic>
      <p:pic>
        <p:nvPicPr>
          <p:cNvPr id="10" name="Picture 6" descr="E:\2,б 2в\SAM_123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14290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ноябрь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Александрия\DSCN0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94972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Классный час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«спешите творить добро»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user\Desktop\2б для Кс\2б для Кс\SAM_13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571612"/>
            <a:ext cx="6310330" cy="47327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б для Кс\2б для Кс\SAM_13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1576">
            <a:off x="4786314" y="642918"/>
            <a:ext cx="3619499" cy="271462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user\Desktop\2б для Кс\2б для Кс\SAM_13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3798">
            <a:off x="762000" y="3714752"/>
            <a:ext cx="3428997" cy="257174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C:\Users\user\Desktop\2б для Кс\2б для Кс\SAM_13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8473">
            <a:off x="428596" y="428604"/>
            <a:ext cx="4095752" cy="307181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user\Desktop\2б для Кс\2б для Кс\SAM_136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6475">
            <a:off x="4857752" y="4000504"/>
            <a:ext cx="3143219" cy="235741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Классный час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«друг – это кто?»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3315" name="Picture 3" descr="C:\Users\user\Desktop\фото восп. работа\PB1501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4381499" cy="32861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C:\Users\user\Desktop\фото восп. работа\PB1502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429000"/>
            <a:ext cx="4191029" cy="314327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б для Кс\2б для Кс\SAM_12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4143404" cy="276198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user\Desktop\фото восп. работа\PB1501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857628"/>
            <a:ext cx="3429024" cy="25717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 descr="C:\Users\user\Desktop\фото восп. работа\PB1502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22841">
            <a:off x="813153" y="3532366"/>
            <a:ext cx="3679475" cy="27596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Users\user\Desktop\фото восп. работа\PB15019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5311">
            <a:off x="5106203" y="771342"/>
            <a:ext cx="3171489" cy="237861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 flipV="1">
            <a:off x="6500826" y="2771761"/>
            <a:ext cx="7143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декабрь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img0.liveinternet.ru/images/attach/c/7/96/324/96324312_2b6b38bce83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7572428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Новый год в разных странах мира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E:\Новый 2013год\DSC048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ый 2013год\DSC048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3810027" cy="2857520"/>
          </a:xfrm>
          <a:prstGeom prst="rect">
            <a:avLst/>
          </a:prstGeom>
          <a:noFill/>
        </p:spPr>
      </p:pic>
      <p:pic>
        <p:nvPicPr>
          <p:cNvPr id="7171" name="Picture 3" descr="E:\Новый 2013год\DSC0487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286124"/>
            <a:ext cx="4500562" cy="3375422"/>
          </a:xfrm>
          <a:prstGeom prst="rect">
            <a:avLst/>
          </a:prstGeom>
          <a:noFill/>
        </p:spPr>
      </p:pic>
      <p:pic>
        <p:nvPicPr>
          <p:cNvPr id="7172" name="Picture 4" descr="E:\Новый 2013год\DSC048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3857620" cy="2893215"/>
          </a:xfrm>
          <a:prstGeom prst="rect">
            <a:avLst/>
          </a:prstGeom>
          <a:noFill/>
        </p:spPr>
      </p:pic>
      <p:pic>
        <p:nvPicPr>
          <p:cNvPr id="7173" name="Picture 5" descr="E:\Новый 2013год\DSC0488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57166"/>
            <a:ext cx="3333741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сентябрь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www.edu54.ru/sites/default/files/images/2010/11/2e2cdf5743e234739ab95d8a86591e8b152b095f.preview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7715304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овый 2013год\DSC048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3143240" cy="2357430"/>
          </a:xfrm>
          <a:prstGeom prst="rect">
            <a:avLst/>
          </a:prstGeom>
          <a:noFill/>
        </p:spPr>
      </p:pic>
      <p:pic>
        <p:nvPicPr>
          <p:cNvPr id="8195" name="Picture 3" descr="E:\Новый 2013год\DSC048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2357430"/>
            <a:ext cx="3428992" cy="2571744"/>
          </a:xfrm>
          <a:prstGeom prst="rect">
            <a:avLst/>
          </a:prstGeom>
          <a:noFill/>
        </p:spPr>
      </p:pic>
      <p:pic>
        <p:nvPicPr>
          <p:cNvPr id="8196" name="Picture 4" descr="E:\Новый 2013год\DSC049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071942"/>
            <a:ext cx="3500430" cy="2625323"/>
          </a:xfrm>
          <a:prstGeom prst="rect">
            <a:avLst/>
          </a:prstGeom>
          <a:noFill/>
        </p:spPr>
      </p:pic>
      <p:pic>
        <p:nvPicPr>
          <p:cNvPr id="8197" name="Picture 5" descr="E:\Новый 2013год\DSC049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14752"/>
            <a:ext cx="2143122" cy="2857496"/>
          </a:xfrm>
          <a:prstGeom prst="rect">
            <a:avLst/>
          </a:prstGeom>
          <a:noFill/>
        </p:spPr>
      </p:pic>
      <p:pic>
        <p:nvPicPr>
          <p:cNvPr id="8198" name="Picture 6" descr="E:\Новый 2013год\DSC0493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57166"/>
            <a:ext cx="2428874" cy="323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Новый 2013год\DSC049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8072462" cy="6054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январь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stat11.privet.ru/lr/0733cae0e07de4bd32b97dae624ad8e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85860"/>
            <a:ext cx="7500990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Мастерские - Рождественский Ангел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100NIKON\DSCN00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4024341" cy="30182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C:\Users\user\Desktop\100NIKON\DSCN00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3976683" cy="298251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Святочные гадания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user\Desktop\100NIKON\DSCN00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2839643" cy="378619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2" descr="C:\Users\user\Desktop\100NIKON\DSCN00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2786058"/>
            <a:ext cx="2839643" cy="378619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user\Desktop\100NIKON\DSCN01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21737">
            <a:off x="5858732" y="1686728"/>
            <a:ext cx="2801741" cy="21013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2" descr="C:\Users\user\Desktop\100NIKON\DSCN01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4613">
            <a:off x="5929322" y="4357694"/>
            <a:ext cx="2667018" cy="20002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Классный час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«день полного освобождения Ленинграда от фашистской блокады»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482" name="Picture 2" descr="C:\Users\user\Desktop\фото восп. работа\DSCN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85926"/>
            <a:ext cx="6572264" cy="4929198"/>
          </a:xfrm>
          <a:prstGeom prst="rect">
            <a:avLst/>
          </a:prstGeom>
          <a:noFill/>
          <a:ln w="57150" cap="rnd" cmpd="tri">
            <a:solidFill>
              <a:schemeClr val="accent1">
                <a:lumMod val="75000"/>
              </a:schemeClr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фото восп. работа\DSCN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924">
            <a:off x="500034" y="571480"/>
            <a:ext cx="3714776" cy="2786082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Users\user\Desktop\фото восп. работа\DSCN0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3476617" cy="2607463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Picture 2" descr="C:\Users\user\Desktop\фото восп. работа\DSCN0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785794"/>
            <a:ext cx="2381235" cy="178592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2" descr="C:\Users\user\Desktop\фото восп. работа\DSCN0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164">
            <a:off x="4929190" y="3143248"/>
            <a:ext cx="3643338" cy="273250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фото восп. работа\DSCN01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85728"/>
            <a:ext cx="8215338" cy="6161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Экскурсия к львовскому дворцу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100NIKON\SAM_1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3725335" cy="2794001"/>
          </a:xfrm>
          <a:prstGeom prst="rect">
            <a:avLst/>
          </a:prstGeom>
          <a:noFill/>
        </p:spPr>
      </p:pic>
      <p:pic>
        <p:nvPicPr>
          <p:cNvPr id="1027" name="Picture 3" descr="C:\Users\user\Desktop\100NIKON\SAM_15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071810"/>
            <a:ext cx="2643206" cy="3524275"/>
          </a:xfrm>
          <a:prstGeom prst="rect">
            <a:avLst/>
          </a:prstGeom>
          <a:noFill/>
        </p:spPr>
      </p:pic>
      <p:pic>
        <p:nvPicPr>
          <p:cNvPr id="1028" name="Picture 4" descr="C:\Users\user\Desktop\100NIKON\SAM_15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071942"/>
            <a:ext cx="3524242" cy="2643182"/>
          </a:xfrm>
          <a:prstGeom prst="rect">
            <a:avLst/>
          </a:prstGeom>
          <a:noFill/>
        </p:spPr>
      </p:pic>
      <p:pic>
        <p:nvPicPr>
          <p:cNvPr id="1029" name="Picture 5" descr="C:\Users\user\Desktop\100NIKON\SAM_152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87476">
            <a:off x="4539355" y="1648547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февраль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www.maxicep.com/resim/Windows-7-duvar-ka%C4%9F%C4%B1d%C4%B1-24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8429684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Экскурсия в Орловский парк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2б для Кс\2б для Кс\SAM_10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6481865" cy="46169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классный час «день святого </a:t>
            </a:r>
            <a:r>
              <a:rPr lang="ru-RU" dirty="0" err="1" smtClean="0">
                <a:solidFill>
                  <a:srgbClr val="7030A0"/>
                </a:solidFill>
              </a:rPr>
              <a:t>валентина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user\Desktop\для Н.П\DSCN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00174"/>
            <a:ext cx="3439583" cy="2579687"/>
          </a:xfrm>
          <a:prstGeom prst="rect">
            <a:avLst/>
          </a:prstGeom>
          <a:noFill/>
        </p:spPr>
      </p:pic>
      <p:pic>
        <p:nvPicPr>
          <p:cNvPr id="2052" name="Picture 4" descr="C:\Users\user\Desktop\для Н.П\DSCN0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530">
            <a:off x="2857488" y="3214686"/>
            <a:ext cx="3286148" cy="2464610"/>
          </a:xfrm>
          <a:prstGeom prst="rect">
            <a:avLst/>
          </a:prstGeom>
          <a:noFill/>
        </p:spPr>
      </p:pic>
      <p:pic>
        <p:nvPicPr>
          <p:cNvPr id="2054" name="Picture 6" descr="C:\Users\user\Desktop\для Н.П\DSCN01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9" y="4071942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для Н.П\DSCN01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71480"/>
            <a:ext cx="7429552" cy="5572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Игра по станциям «день защитника отечества»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esktop\23 февраля\DSCN0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4034370" cy="3025778"/>
          </a:xfrm>
          <a:prstGeom prst="rect">
            <a:avLst/>
          </a:prstGeom>
          <a:noFill/>
        </p:spPr>
      </p:pic>
      <p:pic>
        <p:nvPicPr>
          <p:cNvPr id="3075" name="Picture 3" descr="C:\Users\user\Desktop\23 февраля\DSCN01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5240">
            <a:off x="2928926" y="3071810"/>
            <a:ext cx="3511296" cy="2633472"/>
          </a:xfrm>
          <a:prstGeom prst="rect">
            <a:avLst/>
          </a:prstGeom>
          <a:noFill/>
        </p:spPr>
      </p:pic>
      <p:pic>
        <p:nvPicPr>
          <p:cNvPr id="3076" name="Picture 4" descr="C:\Users\user\Desktop\23 февраля\DSCN01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087340"/>
            <a:ext cx="3214710" cy="241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игра по станциям 23\DSCN01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659" cy="6214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игра по станциям 23\DSCN01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4213555" cy="3160166"/>
          </a:xfrm>
          <a:prstGeom prst="rect">
            <a:avLst/>
          </a:prstGeom>
          <a:noFill/>
        </p:spPr>
      </p:pic>
      <p:pic>
        <p:nvPicPr>
          <p:cNvPr id="5123" name="Picture 3" descr="C:\Users\user\Desktop\игра по станциям 23\DSCN01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351332"/>
            <a:ext cx="3714776" cy="2786082"/>
          </a:xfrm>
          <a:prstGeom prst="rect">
            <a:avLst/>
          </a:prstGeom>
          <a:noFill/>
        </p:spPr>
      </p:pic>
      <p:pic>
        <p:nvPicPr>
          <p:cNvPr id="5124" name="Picture 4" descr="C:\Users\user\Desktop\игра по станциям 23\DSCN01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357694"/>
            <a:ext cx="3089940" cy="231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март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img1.liveinternet.ru/images/attach/c/1/57/187/57187879_1270042187_fc6fcbd1e75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8286808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Праздник для мам «8 марта»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user\Desktop\8 марта\DSCN0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1285860"/>
            <a:ext cx="3286148" cy="2464611"/>
          </a:xfrm>
          <a:prstGeom prst="rect">
            <a:avLst/>
          </a:prstGeom>
          <a:noFill/>
        </p:spPr>
      </p:pic>
      <p:pic>
        <p:nvPicPr>
          <p:cNvPr id="6147" name="Picture 3" descr="C:\Users\user\Desktop\8 марта\DSCN02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786058"/>
            <a:ext cx="3230392" cy="2422794"/>
          </a:xfrm>
          <a:prstGeom prst="rect">
            <a:avLst/>
          </a:prstGeom>
          <a:noFill/>
        </p:spPr>
      </p:pic>
      <p:pic>
        <p:nvPicPr>
          <p:cNvPr id="6148" name="Picture 4" descr="C:\Users\user\Desktop\8 марта\DSCN0214 - копи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554124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8 марта\DSCN02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6320333" cy="4740250"/>
          </a:xfrm>
          <a:prstGeom prst="rect">
            <a:avLst/>
          </a:prstGeom>
          <a:noFill/>
        </p:spPr>
      </p:pic>
      <p:pic>
        <p:nvPicPr>
          <p:cNvPr id="7170" name="Picture 2" descr="C:\Users\user\Desktop\8 марта\DSCN02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71876"/>
            <a:ext cx="4073103" cy="3054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толерантность\SAM_16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3810000" cy="2857500"/>
          </a:xfrm>
          <a:prstGeom prst="rect">
            <a:avLst/>
          </a:prstGeom>
          <a:noFill/>
        </p:spPr>
      </p:pic>
      <p:pic>
        <p:nvPicPr>
          <p:cNvPr id="11267" name="Picture 3" descr="C:\Users\user\Desktop\толерантность\SAM_16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428604"/>
            <a:ext cx="4286253" cy="3214690"/>
          </a:xfrm>
          <a:prstGeom prst="rect">
            <a:avLst/>
          </a:prstGeom>
          <a:noFill/>
        </p:spPr>
      </p:pic>
      <p:pic>
        <p:nvPicPr>
          <p:cNvPr id="11268" name="Picture 4" descr="C:\Users\user\Desktop\толерантность\SAM_16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876"/>
            <a:ext cx="3810000" cy="2857500"/>
          </a:xfrm>
          <a:prstGeom prst="rect">
            <a:avLst/>
          </a:prstGeom>
          <a:noFill/>
        </p:spPr>
      </p:pic>
      <p:pic>
        <p:nvPicPr>
          <p:cNvPr id="11269" name="Picture 5" descr="C:\Users\user\Desktop\толерантность\SAM_162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00504"/>
            <a:ext cx="3333747" cy="250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15370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Широкая масленица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user\Desktop\масленица\DSCN0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571612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б для Кс\2б для Кс\SAM_1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1805">
            <a:off x="642910" y="928670"/>
            <a:ext cx="4061467" cy="304610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</p:pic>
      <p:pic>
        <p:nvPicPr>
          <p:cNvPr id="3" name="Picture 2" descr="C:\Users\user\Desktop\2б для Кс\2б для Кс\SAM_10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9282">
            <a:off x="5000628" y="3286124"/>
            <a:ext cx="3455650" cy="259173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масленица\DSCN02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5048285" cy="3786214"/>
          </a:xfrm>
          <a:prstGeom prst="rect">
            <a:avLst/>
          </a:prstGeom>
          <a:noFill/>
        </p:spPr>
      </p:pic>
      <p:pic>
        <p:nvPicPr>
          <p:cNvPr id="9220" name="Picture 4" descr="C:\Users\user\Desktop\масленица\DSCN02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285992"/>
            <a:ext cx="4762502" cy="3571876"/>
          </a:xfrm>
          <a:prstGeom prst="rect">
            <a:avLst/>
          </a:prstGeom>
          <a:noFill/>
        </p:spPr>
      </p:pic>
      <p:pic>
        <p:nvPicPr>
          <p:cNvPr id="9221" name="Picture 5" descr="C:\Users\user\Desktop\масленица\DSCN02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286256"/>
            <a:ext cx="3230392" cy="2422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Экскурсия в железнодорожный музей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user\Desktop\музей ж.д\DSCN0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428736"/>
            <a:ext cx="6655884" cy="499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Классный час «Мисс кис-кис и мистер мяу»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91" name="Picture 3" descr="C:\Users\user\Desktop\кошки\DSCN0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357298"/>
            <a:ext cx="6941636" cy="520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user\Desktop\кошки\DSCN03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3370844" cy="2528133"/>
          </a:xfrm>
          <a:prstGeom prst="rect">
            <a:avLst/>
          </a:prstGeom>
          <a:noFill/>
        </p:spPr>
      </p:pic>
      <p:pic>
        <p:nvPicPr>
          <p:cNvPr id="13317" name="Picture 5" descr="C:\Users\user\Desktop\кошки\DSCN03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39" y="2500306"/>
            <a:ext cx="2857521" cy="2143140"/>
          </a:xfrm>
          <a:prstGeom prst="rect">
            <a:avLst/>
          </a:prstGeom>
          <a:noFill/>
        </p:spPr>
      </p:pic>
      <p:pic>
        <p:nvPicPr>
          <p:cNvPr id="13318" name="Picture 6" descr="C:\Users\user\Desktop\кошки\DSCN03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286256"/>
            <a:ext cx="3238523" cy="2428892"/>
          </a:xfrm>
          <a:prstGeom prst="rect">
            <a:avLst/>
          </a:prstGeom>
          <a:noFill/>
        </p:spPr>
      </p:pic>
      <p:pic>
        <p:nvPicPr>
          <p:cNvPr id="13319" name="Picture 7" descr="C:\Users\user\Desktop\кошки\DSCN03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429132"/>
            <a:ext cx="3089940" cy="2317455"/>
          </a:xfrm>
          <a:prstGeom prst="rect">
            <a:avLst/>
          </a:prstGeom>
          <a:noFill/>
        </p:spPr>
      </p:pic>
      <p:pic>
        <p:nvPicPr>
          <p:cNvPr id="13320" name="Picture 8" descr="C:\Users\user\Desktop\кошки\DSCN030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500042"/>
            <a:ext cx="3089940" cy="231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Посещение районной библиотеки 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smtClean="0">
                <a:solidFill>
                  <a:srgbClr val="7030A0"/>
                </a:solidFill>
              </a:rPr>
              <a:t>100 лет со дня рождения С.В. Михалкову»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339" name="Picture 3" descr="C:\Users\user\Desktop\михалков\DSCN0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Desktop\михалков\DSCN03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3511296" cy="2633472"/>
          </a:xfrm>
          <a:prstGeom prst="rect">
            <a:avLst/>
          </a:prstGeom>
          <a:noFill/>
        </p:spPr>
      </p:pic>
      <p:pic>
        <p:nvPicPr>
          <p:cNvPr id="15364" name="Picture 4" descr="C:\Users\user\Desktop\михалков\DSCN03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428868"/>
            <a:ext cx="3692100" cy="2769076"/>
          </a:xfrm>
          <a:prstGeom prst="rect">
            <a:avLst/>
          </a:prstGeom>
          <a:noFill/>
        </p:spPr>
      </p:pic>
      <p:pic>
        <p:nvPicPr>
          <p:cNvPr id="15365" name="Picture 5" descr="C:\Users\user\Desktop\михалков\DSCN03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357694"/>
            <a:ext cx="3089940" cy="2317455"/>
          </a:xfrm>
          <a:prstGeom prst="rect">
            <a:avLst/>
          </a:prstGeom>
          <a:noFill/>
        </p:spPr>
      </p:pic>
      <p:pic>
        <p:nvPicPr>
          <p:cNvPr id="15366" name="Picture 6" descr="C:\Users\user\Desktop\михалков\DSCN036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500570"/>
            <a:ext cx="2571768" cy="1928826"/>
          </a:xfrm>
          <a:prstGeom prst="rect">
            <a:avLst/>
          </a:prstGeom>
          <a:noFill/>
        </p:spPr>
      </p:pic>
      <p:pic>
        <p:nvPicPr>
          <p:cNvPr id="15368" name="Picture 8" descr="C:\Users\user\Desktop\михалков\DSCN037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21034"/>
            <a:ext cx="2571768" cy="19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7030A0"/>
                </a:solidFill>
              </a:rPr>
              <a:t>Котята» – мероприятие в актовом зале посвященное 100-летию С.В. </a:t>
            </a:r>
            <a:r>
              <a:rPr lang="ru-RU" dirty="0" err="1" smtClean="0">
                <a:solidFill>
                  <a:srgbClr val="7030A0"/>
                </a:solidFill>
              </a:rPr>
              <a:t>михалкова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386" name="Picture 2" descr="C:\Users\user\Desktop\котята\DSCN0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котята\DSCN03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4213555" cy="3160166"/>
          </a:xfrm>
          <a:prstGeom prst="rect">
            <a:avLst/>
          </a:prstGeom>
          <a:noFill/>
        </p:spPr>
      </p:pic>
      <p:pic>
        <p:nvPicPr>
          <p:cNvPr id="17411" name="Picture 3" descr="C:\Users\user\Desktop\котята\DSCN03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786058"/>
            <a:ext cx="3048021" cy="2286016"/>
          </a:xfrm>
          <a:prstGeom prst="rect">
            <a:avLst/>
          </a:prstGeom>
          <a:noFill/>
        </p:spPr>
      </p:pic>
      <p:pic>
        <p:nvPicPr>
          <p:cNvPr id="17412" name="Picture 4" descr="C:\Users\user\Desktop\котята\DSCN03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357693"/>
            <a:ext cx="3143272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апрель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www.edu54.ru/sites/default/files/resize/userfiles/image/vesna%2815%29-667x5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7929618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Классный час «День птиц»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E:\Новая папка (5)\SAM_1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71448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октябрь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телеграф\DSCN1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00632"/>
            <a:ext cx="7100292" cy="532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 (5)\SAM_17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3619526" cy="2714644"/>
          </a:xfrm>
          <a:prstGeom prst="rect">
            <a:avLst/>
          </a:prstGeom>
          <a:noFill/>
        </p:spPr>
      </p:pic>
      <p:pic>
        <p:nvPicPr>
          <p:cNvPr id="2051" name="Picture 3" descr="E:\Новая папка (5)\SAM_17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071678"/>
            <a:ext cx="3714776" cy="2786082"/>
          </a:xfrm>
          <a:prstGeom prst="rect">
            <a:avLst/>
          </a:prstGeom>
          <a:noFill/>
        </p:spPr>
      </p:pic>
      <p:pic>
        <p:nvPicPr>
          <p:cNvPr id="2052" name="Picture 4" descr="E:\Новая папка (5)\SAM_17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429132"/>
            <a:ext cx="3000396" cy="2250297"/>
          </a:xfrm>
          <a:prstGeom prst="rect">
            <a:avLst/>
          </a:prstGeom>
          <a:noFill/>
        </p:spPr>
      </p:pic>
      <p:pic>
        <p:nvPicPr>
          <p:cNvPr id="2053" name="Picture 5" descr="E:\Новая папка (5)\SAM_17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500550"/>
            <a:ext cx="2643206" cy="1982405"/>
          </a:xfrm>
          <a:prstGeom prst="rect">
            <a:avLst/>
          </a:prstGeom>
          <a:noFill/>
        </p:spPr>
      </p:pic>
      <p:pic>
        <p:nvPicPr>
          <p:cNvPr id="2054" name="Picture 6" descr="E:\Новая папка (5)\SAM_172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84" y="142853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Классный час «международный день полета человека в космос»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esktop\космос\DSCN0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2404532" cy="1803399"/>
          </a:xfrm>
          <a:prstGeom prst="rect">
            <a:avLst/>
          </a:prstGeom>
          <a:noFill/>
        </p:spPr>
      </p:pic>
      <p:pic>
        <p:nvPicPr>
          <p:cNvPr id="3075" name="Picture 3" descr="C:\Users\user\Desktop\космос\DSCN04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714752"/>
            <a:ext cx="3651748" cy="2738811"/>
          </a:xfrm>
          <a:prstGeom prst="rect">
            <a:avLst/>
          </a:prstGeom>
          <a:noFill/>
        </p:spPr>
      </p:pic>
      <p:pic>
        <p:nvPicPr>
          <p:cNvPr id="3076" name="Picture 4" descr="C:\Users\user\Desktop\космос\DSCN04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571612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Инсценировка «сказка о чистоте земли» – открытое мероприятие в актовом зале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user\Desktop\Земля\DSCN0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00175"/>
            <a:ext cx="3524275" cy="2643206"/>
          </a:xfrm>
          <a:prstGeom prst="rect">
            <a:avLst/>
          </a:prstGeom>
          <a:noFill/>
        </p:spPr>
      </p:pic>
      <p:pic>
        <p:nvPicPr>
          <p:cNvPr id="5123" name="Picture 3" descr="C:\Users\user\Desktop\Земля\DSCN04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786058"/>
            <a:ext cx="5214942" cy="391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емля\DSCN04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4095747" cy="3071810"/>
          </a:xfrm>
          <a:prstGeom prst="rect">
            <a:avLst/>
          </a:prstGeom>
          <a:noFill/>
        </p:spPr>
      </p:pic>
      <p:pic>
        <p:nvPicPr>
          <p:cNvPr id="4099" name="Picture 3" descr="C:\Users\user\Desktop\Земля\DSCN04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571876"/>
            <a:ext cx="3929058" cy="2946794"/>
          </a:xfrm>
          <a:prstGeom prst="rect">
            <a:avLst/>
          </a:prstGeom>
          <a:noFill/>
        </p:spPr>
      </p:pic>
      <p:pic>
        <p:nvPicPr>
          <p:cNvPr id="4100" name="Picture 4" descr="C:\Users\user\Desktop\Земля\DSCN04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00042"/>
            <a:ext cx="3619493" cy="2714620"/>
          </a:xfrm>
          <a:prstGeom prst="rect">
            <a:avLst/>
          </a:prstGeom>
          <a:noFill/>
        </p:spPr>
      </p:pic>
      <p:pic>
        <p:nvPicPr>
          <p:cNvPr id="4101" name="Picture 5" descr="C:\Users\user\Desktop\Земля\DSCN04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1472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май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img1.liveinternet.ru/images/attach/c/0/42/571/42571018_itpost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8072494" cy="521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КРАСНАЯ ГВОЗДИКА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user\Desktop\2Б класс\игра по станциям 23\9 Мая\DSCN0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500174"/>
            <a:ext cx="3820585" cy="2865439"/>
          </a:xfrm>
          <a:prstGeom prst="rect">
            <a:avLst/>
          </a:prstGeom>
          <a:noFill/>
        </p:spPr>
      </p:pic>
      <p:pic>
        <p:nvPicPr>
          <p:cNvPr id="5123" name="Picture 3" descr="C:\Users\user\Desktop\2Б класс\игра по станциям 23\9 Мая\DSCN04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286124"/>
            <a:ext cx="3651748" cy="2738811"/>
          </a:xfrm>
          <a:prstGeom prst="rect">
            <a:avLst/>
          </a:prstGeom>
          <a:noFill/>
        </p:spPr>
      </p:pic>
      <p:pic>
        <p:nvPicPr>
          <p:cNvPr id="5124" name="Picture 4" descr="C:\Users\user\Desktop\2Б класс\игра по станциям 23\9 Мая\DSCN04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500570"/>
            <a:ext cx="2949489" cy="2212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Возложение цветов к памятнику неизвестному солдату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user\Desktop\2Б класс\линейка\DSCN0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198" y="1463260"/>
            <a:ext cx="6621512" cy="4966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Б класс\линейка\DSCN04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4713316" cy="3534987"/>
          </a:xfrm>
          <a:prstGeom prst="rect">
            <a:avLst/>
          </a:prstGeom>
          <a:noFill/>
        </p:spPr>
      </p:pic>
      <p:pic>
        <p:nvPicPr>
          <p:cNvPr id="4098" name="Picture 2" descr="C:\Users\user\Desktop\2Б класс\игра по станциям 23\9 Мая\DSCN04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000504"/>
            <a:ext cx="3370844" cy="2528133"/>
          </a:xfrm>
          <a:prstGeom prst="rect">
            <a:avLst/>
          </a:prstGeom>
          <a:noFill/>
        </p:spPr>
      </p:pic>
      <p:pic>
        <p:nvPicPr>
          <p:cNvPr id="4099" name="Picture 3" descr="C:\Users\user\Desktop\2Б класс\игра по станциям 23\9 Мая\DSCN05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785794"/>
            <a:ext cx="3511296" cy="2633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mtClean="0">
                <a:solidFill>
                  <a:srgbClr val="7030A0"/>
                </a:solidFill>
              </a:rPr>
              <a:t>Ко </a:t>
            </a:r>
            <a:r>
              <a:rPr lang="ru-RU" sz="4000" dirty="0" smtClean="0">
                <a:solidFill>
                  <a:srgbClr val="7030A0"/>
                </a:solidFill>
              </a:rPr>
              <a:t>дню Победы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user\Desktop\2Б класс\игра по станциям 23\9 Мая\DSCN04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3792200" cy="2844150"/>
          </a:xfrm>
          <a:prstGeom prst="rect">
            <a:avLst/>
          </a:prstGeom>
          <a:noFill/>
        </p:spPr>
      </p:pic>
      <p:pic>
        <p:nvPicPr>
          <p:cNvPr id="6147" name="Picture 3" descr="C:\Users\user\Desktop\2Б класс\игра по станциям 23\9 Мая\DSCN04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214686"/>
            <a:ext cx="4103759" cy="3077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Классный час «животные на войне»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4" descr="Фото164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52842"/>
            <a:ext cx="7215238" cy="518680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Инсценировка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«сказка о царе, который зубы не чистил»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user\Desktop\2б для Кс\2б для Кс\PB1502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5187">
            <a:off x="571472" y="1857364"/>
            <a:ext cx="3786214" cy="252376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4" name="Picture 2" descr="C:\Users\user\Desktop\фото восп. работа\PB1502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1278">
            <a:off x="4982079" y="3528935"/>
            <a:ext cx="3658927" cy="27441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Экскурсия в домик Петра </a:t>
            </a:r>
            <a:r>
              <a:rPr lang="en-US" dirty="0" smtClean="0">
                <a:solidFill>
                  <a:srgbClr val="7030A0"/>
                </a:solidFill>
              </a:rPr>
              <a:t>I</a:t>
            </a:r>
            <a:endParaRPr lang="ru-RU" dirty="0"/>
          </a:p>
        </p:txBody>
      </p:sp>
      <p:pic>
        <p:nvPicPr>
          <p:cNvPr id="4" name="Содержимое 3" descr="Стрельна.Деревянный дворец Петра 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85860"/>
            <a:ext cx="7643866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Система работы</a:t>
            </a:r>
            <a:endParaRPr lang="ru-RU" sz="4800" dirty="0">
              <a:solidFill>
                <a:srgbClr val="7030A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18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  Желаю всем                  здоровья!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б для Кс\2б для Кс\PB150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854">
            <a:off x="642910" y="714356"/>
            <a:ext cx="4190997" cy="31432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user\Desktop\2б для Кс\2б для Кс\PB15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419">
            <a:off x="4286248" y="3571876"/>
            <a:ext cx="3619493" cy="27146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290" name="Picture 2" descr="D:\фото восп. работа\PB150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37">
            <a:off x="6000760" y="357166"/>
            <a:ext cx="2250279" cy="300037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2" descr="D:\фото восп. работа\PB1502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6012">
            <a:off x="571472" y="4143380"/>
            <a:ext cx="3238491" cy="242886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C:\Users\user\Desktop\2б для Кс\2б для Кс\PB15021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0854">
            <a:off x="642910" y="737468"/>
            <a:ext cx="4190997" cy="31432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user\Desktop\2б для Кс\2б для Кс\PB15021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5419">
            <a:off x="4286248" y="3594988"/>
            <a:ext cx="3619493" cy="27146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2" descr="D:\фото восп. работа\PB15021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737">
            <a:off x="6000760" y="380278"/>
            <a:ext cx="2250279" cy="300037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Классный час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«Семья и семейные ценности»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D:\2б\SAM_12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500174"/>
            <a:ext cx="6652280" cy="4434853"/>
          </a:xfrm>
          <a:prstGeom prst="rect">
            <a:avLst/>
          </a:prstGeom>
          <a:noFill/>
          <a:ln>
            <a:solidFill>
              <a:srgbClr val="7030A0"/>
            </a:solidFill>
            <a:prstDash val="lgDash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2б\SAM_12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500042"/>
            <a:ext cx="5187801" cy="345853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42" name="Picture 2" descr="D:\2б\SAM_12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571876"/>
            <a:ext cx="4223388" cy="281559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969</TotalTime>
  <Words>176</Words>
  <Application>Microsoft Office PowerPoint</Application>
  <PresentationFormat>Экран (4:3)</PresentationFormat>
  <Paragraphs>46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Трек</vt:lpstr>
      <vt:lpstr>Духовно-нравственное развитие и воспитание школьника как условие формирования здорового образа жизни.</vt:lpstr>
      <vt:lpstr>сентябрь</vt:lpstr>
      <vt:lpstr>Экскурсия в Орловский парк</vt:lpstr>
      <vt:lpstr>Презентация PowerPoint</vt:lpstr>
      <vt:lpstr>октябрь</vt:lpstr>
      <vt:lpstr>Инсценировка  «сказка о царе, который зубы не чистил»</vt:lpstr>
      <vt:lpstr>Презентация PowerPoint</vt:lpstr>
      <vt:lpstr>Классный час «Семья и семейные ценности»</vt:lpstr>
      <vt:lpstr>Презентация PowerPoint</vt:lpstr>
      <vt:lpstr>Осенний бал</vt:lpstr>
      <vt:lpstr>Презентация PowerPoint</vt:lpstr>
      <vt:lpstr>ноябрь</vt:lpstr>
      <vt:lpstr>Классный час «спешите творить добро»</vt:lpstr>
      <vt:lpstr>Презентация PowerPoint</vt:lpstr>
      <vt:lpstr>Классный час  «друг – это кто?»</vt:lpstr>
      <vt:lpstr>Презентация PowerPoint</vt:lpstr>
      <vt:lpstr>декабрь</vt:lpstr>
      <vt:lpstr>Новый год в разных странах мира</vt:lpstr>
      <vt:lpstr>Презентация PowerPoint</vt:lpstr>
      <vt:lpstr>Презентация PowerPoint</vt:lpstr>
      <vt:lpstr>Презентация PowerPoint</vt:lpstr>
      <vt:lpstr>январь</vt:lpstr>
      <vt:lpstr>Мастерские - Рождественский Ангел</vt:lpstr>
      <vt:lpstr>Святочные гадания</vt:lpstr>
      <vt:lpstr>Классный час «день полного освобождения Ленинграда от фашистской блокады»</vt:lpstr>
      <vt:lpstr>Презентация PowerPoint</vt:lpstr>
      <vt:lpstr>Презентация PowerPoint</vt:lpstr>
      <vt:lpstr>Экскурсия к львовскому дворцу</vt:lpstr>
      <vt:lpstr>февраль</vt:lpstr>
      <vt:lpstr> классный час «день святого валентина»</vt:lpstr>
      <vt:lpstr>Презентация PowerPoint</vt:lpstr>
      <vt:lpstr>Игра по станциям «день защитника отечества»</vt:lpstr>
      <vt:lpstr>Презентация PowerPoint</vt:lpstr>
      <vt:lpstr>Презентация PowerPoint</vt:lpstr>
      <vt:lpstr>март</vt:lpstr>
      <vt:lpstr>Праздник для мам «8 марта»</vt:lpstr>
      <vt:lpstr>Презентация PowerPoint</vt:lpstr>
      <vt:lpstr>Презентация PowerPoint</vt:lpstr>
      <vt:lpstr>Широкая масленица</vt:lpstr>
      <vt:lpstr>Презентация PowerPoint</vt:lpstr>
      <vt:lpstr>Экскурсия в железнодорожный музей</vt:lpstr>
      <vt:lpstr>Классный час «Мисс кис-кис и мистер мяу»</vt:lpstr>
      <vt:lpstr>Презентация PowerPoint</vt:lpstr>
      <vt:lpstr>Посещение районной библиотеки  «100 лет со дня рождения С.В. Михалкову»</vt:lpstr>
      <vt:lpstr>Презентация PowerPoint</vt:lpstr>
      <vt:lpstr>«Котята» – мероприятие в актовом зале посвященное 100-летию С.В. михалкова</vt:lpstr>
      <vt:lpstr>Презентация PowerPoint</vt:lpstr>
      <vt:lpstr>апрель</vt:lpstr>
      <vt:lpstr>Классный час «День птиц»</vt:lpstr>
      <vt:lpstr>Презентация PowerPoint</vt:lpstr>
      <vt:lpstr>Классный час «международный день полета человека в космос»</vt:lpstr>
      <vt:lpstr>Инсценировка «сказка о чистоте земли» – открытое мероприятие в актовом зале</vt:lpstr>
      <vt:lpstr>Презентация PowerPoint</vt:lpstr>
      <vt:lpstr>май</vt:lpstr>
      <vt:lpstr>КРАСНАЯ ГВОЗДИКА</vt:lpstr>
      <vt:lpstr>Возложение цветов к памятнику неизвестному солдату</vt:lpstr>
      <vt:lpstr>Презентация PowerPoint</vt:lpstr>
      <vt:lpstr>Ко дню Победы</vt:lpstr>
      <vt:lpstr>Классный час «животные на войне»</vt:lpstr>
      <vt:lpstr>Экскурсия в домик Петра I</vt:lpstr>
      <vt:lpstr>Система работы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«Б»</dc:title>
  <dc:creator>user</dc:creator>
  <cp:lastModifiedBy>Client</cp:lastModifiedBy>
  <cp:revision>84</cp:revision>
  <dcterms:created xsi:type="dcterms:W3CDTF">2013-02-07T15:01:04Z</dcterms:created>
  <dcterms:modified xsi:type="dcterms:W3CDTF">2014-09-25T12:58:39Z</dcterms:modified>
</cp:coreProperties>
</file>