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68" r:id="rId4"/>
    <p:sldId id="257" r:id="rId5"/>
    <p:sldId id="258" r:id="rId6"/>
    <p:sldId id="259" r:id="rId7"/>
    <p:sldId id="271" r:id="rId8"/>
    <p:sldId id="269" r:id="rId9"/>
    <p:sldId id="270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C27"/>
    <a:srgbClr val="A20602"/>
    <a:srgbClr val="FEA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5A15-77D2-4446-B05F-D1C0AEED2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B7E7-662A-4850-9AB8-4DA307B4B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C73D-678C-44EA-B645-C9AAC854F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55DE-8CE3-4EEE-9D7B-52A5D4509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5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BCFC-C170-4CB0-AC21-554D90D5C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5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97517-8FC0-4060-B48C-9A952E2E5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1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548DC-0FD4-4A7C-A188-4684C9E34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2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1C22D-8B52-4EFE-88CE-F69E8A8F5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2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24DD-150C-4B5C-B7FD-2C7CF9E4E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1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D575-CE28-4B50-AFFA-11D7728FB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6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8718-E348-4CA2-955B-3D4694CC3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4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78384B-E5B5-4FE5-BE74-D5077B1C8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34" y="3592949"/>
            <a:ext cx="3787270" cy="2840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61399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Презентация к уроку: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638653"/>
            <a:ext cx="5101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”Организм человека”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4182178"/>
            <a:ext cx="284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Окружающий мир 3 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01317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ГБОУ школа-интернат 49 «Школа здоровья»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Кургачева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785592" cy="583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62895"/>
            <a:ext cx="3554413" cy="3146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1365736"/>
            <a:ext cx="37444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Кровеносная </a:t>
            </a:r>
          </a:p>
          <a:p>
            <a:pPr algn="ctr">
              <a:spcBef>
                <a:spcPct val="50000"/>
              </a:spcBef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707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25" y="620688"/>
            <a:ext cx="489645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1559694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Пищеварительная система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172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7544" y="1559694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Нервная система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04" y="606424"/>
            <a:ext cx="4019737" cy="577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16167"/>
            <a:ext cx="35718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34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192687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2576" y="836712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 здоровье – в наших руках!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179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16013" y="2349500"/>
            <a:ext cx="705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 …….. с красотою неразлучны.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16013" y="2924175"/>
            <a:ext cx="705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 Без …….. и счастье невозможно.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16013" y="3536950"/>
            <a:ext cx="705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 …….. не купишь, его разум дарит.</a:t>
            </a:r>
          </a:p>
        </p:txBody>
      </p:sp>
    </p:spTree>
    <p:extLst>
      <p:ext uri="{BB962C8B-B14F-4D97-AF65-F5344CB8AC3E}">
        <p14:creationId xmlns:p14="http://schemas.microsoft.com/office/powerpoint/2010/main" val="453202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116013" y="2349500"/>
            <a:ext cx="705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Здоровье</a:t>
            </a:r>
            <a:r>
              <a:rPr lang="ru-RU" sz="2800">
                <a:solidFill>
                  <a:schemeClr val="bg1"/>
                </a:solidFill>
              </a:rPr>
              <a:t> с красотою неразлучны.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6013" y="2924175"/>
            <a:ext cx="705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- Без </a:t>
            </a:r>
            <a:r>
              <a:rPr lang="ru-RU" sz="2800" b="1">
                <a:solidFill>
                  <a:schemeClr val="bg1"/>
                </a:solidFill>
              </a:rPr>
              <a:t>здоровья</a:t>
            </a:r>
            <a:r>
              <a:rPr lang="ru-RU" sz="2800">
                <a:solidFill>
                  <a:schemeClr val="bg1"/>
                </a:solidFill>
              </a:rPr>
              <a:t> и счастье невозможно.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16013" y="3536950"/>
            <a:ext cx="7056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Здоровье</a:t>
            </a:r>
            <a:r>
              <a:rPr lang="ru-RU" sz="2800">
                <a:solidFill>
                  <a:schemeClr val="bg1"/>
                </a:solidFill>
              </a:rPr>
              <a:t> не купишь, его разум дарит.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013" y="5597525"/>
            <a:ext cx="12954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печень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875" y="5589588"/>
            <a:ext cx="129540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руки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4300" y="5589588"/>
            <a:ext cx="129540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шея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725" y="5589588"/>
            <a:ext cx="129540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желудок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59563" y="5589588"/>
            <a:ext cx="144145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мозг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5876925"/>
            <a:ext cx="12954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сердце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5875" y="5876925"/>
            <a:ext cx="12954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туловище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4300" y="5876925"/>
            <a:ext cx="12954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легкие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4163" y="5876925"/>
            <a:ext cx="12954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голова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2588" y="5876925"/>
            <a:ext cx="12954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ноги</a:t>
            </a: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8243888" y="6308725"/>
            <a:ext cx="4318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56702 -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1025 -0.48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599 -0.40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11025 -0.40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05504 -0.3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56702 -0.293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11025 -0.27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599 -0.209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41737 -0.34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55903 -0.199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792003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Органы, выполняющие общую работу, образуют </a:t>
            </a:r>
            <a:r>
              <a:rPr lang="ru-RU" sz="3200" b="1">
                <a:solidFill>
                  <a:schemeClr val="bg1"/>
                </a:solidFill>
              </a:rPr>
              <a:t>системы органов</a:t>
            </a:r>
            <a:r>
              <a:rPr lang="ru-RU" sz="32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1403350" y="1555750"/>
            <a:ext cx="6553200" cy="4321175"/>
            <a:chOff x="884" y="980"/>
            <a:chExt cx="4128" cy="2722"/>
          </a:xfrm>
        </p:grpSpPr>
        <p:sp>
          <p:nvSpPr>
            <p:cNvPr id="6160" name="Rectangle 7"/>
            <p:cNvSpPr>
              <a:spLocks noChangeArrowheads="1"/>
            </p:cNvSpPr>
            <p:nvPr/>
          </p:nvSpPr>
          <p:spPr bwMode="auto">
            <a:xfrm>
              <a:off x="2244" y="2250"/>
              <a:ext cx="1361" cy="7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1" name="Group 19"/>
            <p:cNvGrpSpPr>
              <a:grpSpLocks/>
            </p:cNvGrpSpPr>
            <p:nvPr/>
          </p:nvGrpSpPr>
          <p:grpSpPr bwMode="auto">
            <a:xfrm>
              <a:off x="884" y="980"/>
              <a:ext cx="4082" cy="2722"/>
              <a:chOff x="884" y="980"/>
              <a:chExt cx="4082" cy="2722"/>
            </a:xfrm>
          </p:grpSpPr>
          <p:sp>
            <p:nvSpPr>
              <p:cNvPr id="6168" name="Rectangle 3"/>
              <p:cNvSpPr>
                <a:spLocks noChangeArrowheads="1"/>
              </p:cNvSpPr>
              <p:nvPr/>
            </p:nvSpPr>
            <p:spPr bwMode="auto">
              <a:xfrm>
                <a:off x="884" y="1524"/>
                <a:ext cx="1361" cy="726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9" name="Rectangle 4"/>
              <p:cNvSpPr>
                <a:spLocks noChangeArrowheads="1"/>
              </p:cNvSpPr>
              <p:nvPr/>
            </p:nvSpPr>
            <p:spPr bwMode="auto">
              <a:xfrm>
                <a:off x="2244" y="1524"/>
                <a:ext cx="1361" cy="726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0" name="Rectangle 5"/>
              <p:cNvSpPr>
                <a:spLocks noChangeArrowheads="1"/>
              </p:cNvSpPr>
              <p:nvPr/>
            </p:nvSpPr>
            <p:spPr bwMode="auto">
              <a:xfrm>
                <a:off x="3605" y="1524"/>
                <a:ext cx="1361" cy="726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1" name="Rectangle 6"/>
              <p:cNvSpPr>
                <a:spLocks noChangeArrowheads="1"/>
              </p:cNvSpPr>
              <p:nvPr/>
            </p:nvSpPr>
            <p:spPr bwMode="auto">
              <a:xfrm>
                <a:off x="884" y="2250"/>
                <a:ext cx="1361" cy="726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2" name="Rectangle 8"/>
              <p:cNvSpPr>
                <a:spLocks noChangeArrowheads="1"/>
              </p:cNvSpPr>
              <p:nvPr/>
            </p:nvSpPr>
            <p:spPr bwMode="auto">
              <a:xfrm>
                <a:off x="3605" y="2250"/>
                <a:ext cx="1361" cy="726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3" name="Rectangle 9"/>
              <p:cNvSpPr>
                <a:spLocks noChangeArrowheads="1"/>
              </p:cNvSpPr>
              <p:nvPr/>
            </p:nvSpPr>
            <p:spPr bwMode="auto">
              <a:xfrm>
                <a:off x="884" y="2976"/>
                <a:ext cx="1361" cy="726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4" name="Rectangle 10"/>
              <p:cNvSpPr>
                <a:spLocks noChangeArrowheads="1"/>
              </p:cNvSpPr>
              <p:nvPr/>
            </p:nvSpPr>
            <p:spPr bwMode="auto">
              <a:xfrm>
                <a:off x="2244" y="2976"/>
                <a:ext cx="1361" cy="726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5" name="Rectangle 11"/>
              <p:cNvSpPr>
                <a:spLocks noChangeArrowheads="1"/>
              </p:cNvSpPr>
              <p:nvPr/>
            </p:nvSpPr>
            <p:spPr bwMode="auto">
              <a:xfrm>
                <a:off x="3605" y="2976"/>
                <a:ext cx="1361" cy="726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6" name="Rectangle 12"/>
              <p:cNvSpPr>
                <a:spLocks noChangeArrowheads="1"/>
              </p:cNvSpPr>
              <p:nvPr/>
            </p:nvSpPr>
            <p:spPr bwMode="auto">
              <a:xfrm>
                <a:off x="884" y="980"/>
                <a:ext cx="1361" cy="544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7" name="Rectangle 13"/>
              <p:cNvSpPr>
                <a:spLocks noChangeArrowheads="1"/>
              </p:cNvSpPr>
              <p:nvPr/>
            </p:nvSpPr>
            <p:spPr bwMode="auto">
              <a:xfrm>
                <a:off x="2244" y="980"/>
                <a:ext cx="1361" cy="544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8" name="Rectangle 14"/>
              <p:cNvSpPr>
                <a:spLocks noChangeArrowheads="1"/>
              </p:cNvSpPr>
              <p:nvPr/>
            </p:nvSpPr>
            <p:spPr bwMode="auto">
              <a:xfrm>
                <a:off x="3605" y="980"/>
                <a:ext cx="1361" cy="544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62" name="Text Box 16"/>
            <p:cNvSpPr txBox="1">
              <a:spLocks noChangeArrowheads="1"/>
            </p:cNvSpPr>
            <p:nvPr/>
          </p:nvSpPr>
          <p:spPr bwMode="auto">
            <a:xfrm>
              <a:off x="975" y="1076"/>
              <a:ext cx="12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Название системы органов</a:t>
              </a:r>
            </a:p>
          </p:txBody>
        </p:sp>
        <p:sp>
          <p:nvSpPr>
            <p:cNvPr id="6163" name="Text Box 17"/>
            <p:cNvSpPr txBox="1">
              <a:spLocks noChangeArrowheads="1"/>
            </p:cNvSpPr>
            <p:nvPr/>
          </p:nvSpPr>
          <p:spPr bwMode="auto">
            <a:xfrm>
              <a:off x="2290" y="1071"/>
              <a:ext cx="12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Из каких органов состоит</a:t>
              </a:r>
            </a:p>
          </p:txBody>
        </p:sp>
        <p:sp>
          <p:nvSpPr>
            <p:cNvPr id="6164" name="Text Box 18"/>
            <p:cNvSpPr txBox="1">
              <a:spLocks noChangeArrowheads="1"/>
            </p:cNvSpPr>
            <p:nvPr/>
          </p:nvSpPr>
          <p:spPr bwMode="auto">
            <a:xfrm>
              <a:off x="3606" y="1076"/>
              <a:ext cx="14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Какую выполняет работу</a:t>
              </a:r>
            </a:p>
          </p:txBody>
        </p:sp>
        <p:sp>
          <p:nvSpPr>
            <p:cNvPr id="6165" name="Text Box 20"/>
            <p:cNvSpPr txBox="1">
              <a:spLocks noChangeArrowheads="1"/>
            </p:cNvSpPr>
            <p:nvPr/>
          </p:nvSpPr>
          <p:spPr bwMode="auto">
            <a:xfrm>
              <a:off x="884" y="1665"/>
              <a:ext cx="13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Пищеварительная система</a:t>
              </a:r>
            </a:p>
          </p:txBody>
        </p:sp>
        <p:sp>
          <p:nvSpPr>
            <p:cNvPr id="6166" name="Text Box 21"/>
            <p:cNvSpPr txBox="1">
              <a:spLocks noChangeArrowheads="1"/>
            </p:cNvSpPr>
            <p:nvPr/>
          </p:nvSpPr>
          <p:spPr bwMode="auto">
            <a:xfrm>
              <a:off x="884" y="2391"/>
              <a:ext cx="13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Кровеносная система</a:t>
              </a:r>
            </a:p>
          </p:txBody>
        </p:sp>
        <p:sp>
          <p:nvSpPr>
            <p:cNvPr id="6167" name="Text Box 22"/>
            <p:cNvSpPr txBox="1">
              <a:spLocks noChangeArrowheads="1"/>
            </p:cNvSpPr>
            <p:nvPr/>
          </p:nvSpPr>
          <p:spPr bwMode="auto">
            <a:xfrm>
              <a:off x="884" y="3199"/>
              <a:ext cx="1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Нервная система</a:t>
              </a:r>
            </a:p>
          </p:txBody>
        </p:sp>
      </p:grpSp>
      <p:sp>
        <p:nvSpPr>
          <p:cNvPr id="6147" name="Text Box 24"/>
          <p:cNvSpPr txBox="1">
            <a:spLocks noChangeArrowheads="1"/>
          </p:cNvSpPr>
          <p:nvPr/>
        </p:nvSpPr>
        <p:spPr bwMode="auto">
          <a:xfrm>
            <a:off x="3559175" y="2643188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Желудок, кишечник</a:t>
            </a:r>
          </a:p>
        </p:txBody>
      </p:sp>
      <p:sp>
        <p:nvSpPr>
          <p:cNvPr id="6148" name="Text Box 25"/>
          <p:cNvSpPr txBox="1">
            <a:spLocks noChangeArrowheads="1"/>
          </p:cNvSpPr>
          <p:nvPr/>
        </p:nvSpPr>
        <p:spPr bwMode="auto">
          <a:xfrm>
            <a:off x="3563938" y="3665538"/>
            <a:ext cx="21605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Сердце, кровеносные сосуды</a:t>
            </a:r>
          </a:p>
        </p:txBody>
      </p:sp>
      <p:sp>
        <p:nvSpPr>
          <p:cNvPr id="6149" name="Text Box 26"/>
          <p:cNvSpPr txBox="1">
            <a:spLocks noChangeArrowheads="1"/>
          </p:cNvSpPr>
          <p:nvPr/>
        </p:nvSpPr>
        <p:spPr bwMode="auto">
          <a:xfrm>
            <a:off x="3563938" y="4889500"/>
            <a:ext cx="21605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Головной мозг, спинной мозг, нервы</a:t>
            </a:r>
          </a:p>
        </p:txBody>
      </p:sp>
      <p:sp>
        <p:nvSpPr>
          <p:cNvPr id="6150" name="Text Box 27"/>
          <p:cNvSpPr txBox="1">
            <a:spLocks noChangeArrowheads="1"/>
          </p:cNvSpPr>
          <p:nvPr/>
        </p:nvSpPr>
        <p:spPr bwMode="auto">
          <a:xfrm>
            <a:off x="5724525" y="2565400"/>
            <a:ext cx="21605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Обеспечивает переваривание пищи</a:t>
            </a:r>
          </a:p>
        </p:txBody>
      </p:sp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5724525" y="3665538"/>
            <a:ext cx="2160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Обеспечивает движение крови в организме</a:t>
            </a:r>
          </a:p>
        </p:txBody>
      </p:sp>
      <p:sp>
        <p:nvSpPr>
          <p:cNvPr id="6152" name="Text Box 29"/>
          <p:cNvSpPr txBox="1">
            <a:spLocks noChangeArrowheads="1"/>
          </p:cNvSpPr>
          <p:nvPr/>
        </p:nvSpPr>
        <p:spPr bwMode="auto">
          <a:xfrm>
            <a:off x="5724525" y="4868863"/>
            <a:ext cx="2160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Управляет деятельностью всего организма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3635375" y="2565400"/>
            <a:ext cx="2016125" cy="915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3" name="Прямоугольник 42"/>
          <p:cNvSpPr/>
          <p:nvPr/>
        </p:nvSpPr>
        <p:spPr>
          <a:xfrm>
            <a:off x="5803900" y="2536825"/>
            <a:ext cx="2016125" cy="915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4" name="Прямоугольник 43"/>
          <p:cNvSpPr/>
          <p:nvPr/>
        </p:nvSpPr>
        <p:spPr>
          <a:xfrm>
            <a:off x="3635375" y="3633788"/>
            <a:ext cx="2016125" cy="915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5" name="Прямоугольник 44"/>
          <p:cNvSpPr/>
          <p:nvPr/>
        </p:nvSpPr>
        <p:spPr>
          <a:xfrm>
            <a:off x="5795963" y="3689350"/>
            <a:ext cx="2016125" cy="915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3622675" y="4841875"/>
            <a:ext cx="2016125" cy="915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7" name="Прямоугольник 46"/>
          <p:cNvSpPr/>
          <p:nvPr/>
        </p:nvSpPr>
        <p:spPr>
          <a:xfrm>
            <a:off x="5795963" y="4841875"/>
            <a:ext cx="2016125" cy="915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172450" y="6021388"/>
            <a:ext cx="4318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8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142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Client</cp:lastModifiedBy>
  <cp:revision>23</cp:revision>
  <dcterms:created xsi:type="dcterms:W3CDTF">2015-12-06T14:13:55Z</dcterms:created>
  <dcterms:modified xsi:type="dcterms:W3CDTF">2015-12-25T06:02:35Z</dcterms:modified>
</cp:coreProperties>
</file>