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78" r:id="rId5"/>
    <p:sldId id="280" r:id="rId6"/>
    <p:sldId id="275" r:id="rId7"/>
    <p:sldId id="276" r:id="rId8"/>
    <p:sldId id="263" r:id="rId9"/>
    <p:sldId id="257" r:id="rId10"/>
    <p:sldId id="258" r:id="rId11"/>
    <p:sldId id="259" r:id="rId12"/>
    <p:sldId id="260" r:id="rId13"/>
    <p:sldId id="261" r:id="rId14"/>
    <p:sldId id="262" r:id="rId15"/>
    <p:sldId id="266" r:id="rId16"/>
    <p:sldId id="28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87" d="100"/>
          <a:sy n="87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66A9-3C57-417F-ACFD-EB5EA5E964D9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E5B6-66CF-456D-A499-047F698B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4;&#1077;&#1090;&#1089;&#1082;&#1080;&#1081;%20&#1089;&#1072;&#1076;\&#1050;&#1086;&#1085;&#1092;&#1077;&#1088;&#1077;&#1085;&#1094;&#1080;&#1080;\&#1092;&#1086;&#1090;&#1086;\&#1050;&#1040;&#1083;&#1077;&#1076;&#1086;&#1074;&#1072;&#1085;&#1080;&#1077;.mov" TargetMode="Externa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14488"/>
            <a:ext cx="91440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ОТДЕЛЕНИЯ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ШКОЛЫ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бюджетное общеобразовательное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№ 429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Российской Федерации М.Ю.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Малофеева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Петродворцового района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357826"/>
            <a:ext cx="58578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Костромцова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С.С., воспитатель дошкольного отделения 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Томилова Е.В., воспитатель дошкольного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отделения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Долинская Е.М., музыкальный руководитель дошкольного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отделения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548680"/>
            <a:ext cx="19738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МАРТА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Детский сад\Конференции\фото\20150927_204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04456" cy="2308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Детский сад\Конференции\фото\20150927_214829_Richtone(HDR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4115290" cy="2314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D:\Детский сад\Конференции\фото\20150927_215054_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4464496" cy="251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1487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ПРАЗДНИЧНАЯ ЛИНЕЙКА 4 КЛАССОВ,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ПОСВЯЩЕННАЯ ОКОНЧАНИЮ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НАЧАЛЬНОЙ ШКОЛЫ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Детский сад\Конференции\фото\выпуск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320480" cy="2882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Детский сад\Конференции\фото\выпуск 4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076" y="3717033"/>
            <a:ext cx="431690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етский сад\Конференции\фото\выпуск 4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95" y="692697"/>
            <a:ext cx="8202123" cy="547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9018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ВО ВСЕРОССИЙСКОМ КОНКУРСЕ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«ТАНЦЕВАЛЬНАЯ ВОЛНА»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Детский сад\Конференции\фото\1 (36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642298" cy="3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Детский сад\Конференции\фото\волн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3851820"/>
            <a:ext cx="4608512" cy="30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33230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КОЛЯДОВАНИЕ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Детский сад\Конференции\фото\IMG_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5164689" cy="344312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5" name="Picture 3" descr="D:\Детский сад\Конференции\фото\IMG_0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752527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етский сад\Конференции\фото\IMG_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94206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ледование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8764466" cy="493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777" y="260648"/>
            <a:ext cx="811645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ШКОЛЬНИКОВ В МЕРОПРИЯТИЯХ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ОТДЕЛЕНИЯ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Детский сад\Конференции\фото\спектак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5"/>
            <a:ext cx="4320480" cy="2882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D:\Детский сад\Конференции\фото\IMG_9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37045"/>
            <a:ext cx="4235992" cy="2823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685" y="404664"/>
            <a:ext cx="432554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 СПЕКТАКЛЕЙ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D:\Детский сад\Конференции\фото\спектак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522" y="3645024"/>
            <a:ext cx="481547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Детский сад\Конференции\фото\IMG_1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52925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етский сад\Конференции\фото\IMG_1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156792" cy="543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556889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ЭКСКУРСИИ В ШКОЛУ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556792"/>
            <a:ext cx="36413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ШКОЛЬНОМ МУЗЕЕ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Детский сад\Конференции\фото\экскурсии\IMG_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3744416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D:\Детский сад\Конференции\фото\экскурсии\IMG_3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3744416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3506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ЭКОЛОГИЧЕСКОМ ПРОЕКТЕ </a:t>
            </a:r>
          </a:p>
        </p:txBody>
      </p:sp>
      <p:pic>
        <p:nvPicPr>
          <p:cNvPr id="12290" name="Picture 2" descr="D:\Детский сад\Конференции\фото\20140317_084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558358" cy="34111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 descr="D:\Детский сад\Конференции\фото\20140317_08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314933" cy="24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2" name="Picture 4" descr="D:\Детский сад\Конференции\фото\20140317_085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628800"/>
            <a:ext cx="2686909" cy="3582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36073" y="1700808"/>
            <a:ext cx="291522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«ПРИРОДА –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ДОМ»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етский сад\Конференции\фото\20140324_104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968440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D:\Детский сад\Конференции\фото\20140324_105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960440" cy="2227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D:\Детский сад\Конференции\фото\20140324_112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4104456" cy="230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 descr="D:\Детский сад\Конференции\фото\20140324_112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861048"/>
            <a:ext cx="4078600" cy="2294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кий сад\Конференции\фото\экологи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1"/>
            <a:ext cx="470452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D:\Детский сад\Конференции\фото\экология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447316" cy="333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564904"/>
            <a:ext cx="657571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764704"/>
            <a:ext cx="293804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БИБЛИОТЕКЕ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Детский сад\Конференции\фото\экскурсии\IMG_3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888432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D:\Детский сад\Конференции\фото\экскурсии\IMG_3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920853" cy="3920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Конференции\фото\экскурсии\IMG_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273630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Детский сад\Конференции\фото\экскурсии\IMG_3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273630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Детский сад\Конференции\фото\экскурсии\IMG_3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89040"/>
            <a:ext cx="2675435" cy="2675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D:\Детский сад\Конференции\фото\экскурсии\IMG_36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89040"/>
            <a:ext cx="2669334" cy="2669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124744"/>
            <a:ext cx="377823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ПОДЕЛОК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ВТОРИЧНОГО СЫРЬЯ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F:\Акции\сад\Фото\DSC02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51" y="3786190"/>
            <a:ext cx="1456611" cy="2589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F:\Акции\сад\Фото\DSC02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857628"/>
            <a:ext cx="1416422" cy="2589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F:\Акции\сад\Фото\DSC02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071546"/>
            <a:ext cx="1804958" cy="1242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F:\Акции\сад\Фото\DSC02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14422"/>
            <a:ext cx="1785950" cy="1242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F:\Акции\сад\Фото\DSC025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500306"/>
            <a:ext cx="1785950" cy="1242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5" name="Picture 7" descr="F:\Акции\сад\Фото\IMG_02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2500306"/>
            <a:ext cx="1785950" cy="1232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6" name="Picture 8" descr="F:\Акции\сад\P32518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959660"/>
            <a:ext cx="3600400" cy="2700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339752" y="332656"/>
            <a:ext cx="44430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ВЫСТАВКАХ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ПРАЗДНИЧНОЙ ЛИНЕЙКЕ 1 СЕНТЯБРЯ,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ПОСВЯЩЕННОЙ ДНЮ ЗНАНИЙ 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НАЧАЛУ УЧЕБНОГО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D:\Детский сад\Конференции\фото\20140901_085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5760639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етский сад\Конференции\фото\20140901_09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D:\Детский сад\Конференции\фото\1 сент 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574" y="3013203"/>
            <a:ext cx="5762426" cy="384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40152" y="908720"/>
            <a:ext cx="244086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2014 Г.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244827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Г.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49403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ШКОЛЬНЫХ КОНЦЕРТАХ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700808"/>
            <a:ext cx="26017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УЧИТЕЛЯ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Детский сад\Конференции\фото\O_CKQYpn_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878712" cy="3872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Конференции\фото\день учителя 2014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4104456" cy="2310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D:\Детский сад\Конференции\фото\день учителя 2014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5184575" cy="2918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Детский сад\Конференции\фото\день учителя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409344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132</Words>
  <Application>Microsoft Office PowerPoint</Application>
  <PresentationFormat>Экран (4:3)</PresentationFormat>
  <Paragraphs>39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НМЦ Петодворец</cp:lastModifiedBy>
  <cp:revision>15</cp:revision>
  <dcterms:created xsi:type="dcterms:W3CDTF">2015-09-27T19:10:03Z</dcterms:created>
  <dcterms:modified xsi:type="dcterms:W3CDTF">2015-10-19T05:52:52Z</dcterms:modified>
</cp:coreProperties>
</file>