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74" r:id="rId1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FF5050"/>
    <a:srgbClr val="396497"/>
    <a:srgbClr val="8FAFD5"/>
    <a:srgbClr val="0000FF"/>
    <a:srgbClr val="C1E0FF"/>
    <a:srgbClr val="CCECFF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294" y="-29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32069-2B07-4A75-8AAC-6B05F203DEF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E551B-CAD0-4A3C-9F32-6717AE6A5AA3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rPr>
            <a:t>ОСНОВНЫЕ</a:t>
          </a:r>
        </a:p>
        <a:p>
          <a:r>
            <a:rPr lang="ru-RU" sz="2400" b="1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rPr>
            <a:t>ЗАДАЧИ</a:t>
          </a:r>
        </a:p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rPr>
            <a:t>СОТРУДНИЧЕСТВА ДЕТСКОГО САДА И ШКОЛЫ</a:t>
          </a:r>
        </a:p>
        <a:p>
          <a:endParaRPr lang="ru-RU" sz="2400" dirty="0"/>
        </a:p>
      </dgm:t>
    </dgm:pt>
    <dgm:pt modelId="{8445B06C-3590-4A38-A489-1E9C0F5B2CDD}" type="parTrans" cxnId="{A8EA930D-43E7-4BFC-B0C6-CD1F2AB05B7E}">
      <dgm:prSet/>
      <dgm:spPr/>
      <dgm:t>
        <a:bodyPr/>
        <a:lstStyle/>
        <a:p>
          <a:endParaRPr lang="ru-RU"/>
        </a:p>
      </dgm:t>
    </dgm:pt>
    <dgm:pt modelId="{DFA39815-5A16-4EBD-9E23-422DCB325627}" type="sibTrans" cxnId="{A8EA930D-43E7-4BFC-B0C6-CD1F2AB05B7E}">
      <dgm:prSet/>
      <dgm:spPr/>
      <dgm:t>
        <a:bodyPr/>
        <a:lstStyle/>
        <a:p>
          <a:endParaRPr lang="ru-RU"/>
        </a:p>
      </dgm:t>
    </dgm:pt>
    <dgm:pt modelId="{40E6D15C-94B0-4A4C-A91F-91FE8D23262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ЕДИНСТВО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ВЗГЛЯДОВ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8165FE-8A82-40A0-B27F-0EEDDF1C778E}" type="parTrans" cxnId="{AD970F42-F2E3-4649-BA3A-38C9C38B40CA}">
      <dgm:prSet/>
      <dgm:spPr/>
      <dgm:t>
        <a:bodyPr/>
        <a:lstStyle/>
        <a:p>
          <a:endParaRPr lang="ru-RU"/>
        </a:p>
      </dgm:t>
    </dgm:pt>
    <dgm:pt modelId="{A5ECE866-6AE5-4D58-A61B-41C7988959F2}" type="sibTrans" cxnId="{AD970F42-F2E3-4649-BA3A-38C9C38B40CA}">
      <dgm:prSet/>
      <dgm:spPr/>
      <dgm:t>
        <a:bodyPr/>
        <a:lstStyle/>
        <a:p>
          <a:endParaRPr lang="ru-RU"/>
        </a:p>
      </dgm:t>
    </dgm:pt>
    <dgm:pt modelId="{ED0CDE38-BC6E-4615-8151-2EF5AA42CFB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УСЛОВИЙ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3DF1D3-B1C6-4FF5-8156-38A2FBA7752A}" type="parTrans" cxnId="{828FBFB4-CFC3-4069-B63A-2A1D85BBA1CA}">
      <dgm:prSet/>
      <dgm:spPr/>
      <dgm:t>
        <a:bodyPr/>
        <a:lstStyle/>
        <a:p>
          <a:endParaRPr lang="ru-RU"/>
        </a:p>
      </dgm:t>
    </dgm:pt>
    <dgm:pt modelId="{70402CA2-9E64-456B-A1CF-9DEBB44FCFD6}" type="sibTrans" cxnId="{828FBFB4-CFC3-4069-B63A-2A1D85BBA1CA}">
      <dgm:prSet/>
      <dgm:spPr/>
      <dgm:t>
        <a:bodyPr/>
        <a:lstStyle/>
        <a:p>
          <a:endParaRPr lang="ru-RU"/>
        </a:p>
      </dgm:t>
    </dgm:pt>
    <dgm:pt modelId="{91A6CCB4-F111-4C61-9D7B-9F96E4F1895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rPr>
            <a:t>ВСЕСТОРОННЕЕ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/>
              <a:cs typeface="Times New Roman"/>
            </a:rPr>
            <a:t>ПСИХОЛОГО-ПЕДАГОГИЧЕСКОЕ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/>
              <a:cs typeface="Times New Roman"/>
            </a:rPr>
            <a:t>ПРОСВЕЩЕНИЕ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/>
              <a:cs typeface="Times New Roman"/>
            </a:rPr>
            <a:t>РОДИТЕЛЕЙ</a:t>
          </a:r>
          <a:endParaRPr lang="ru-RU" sz="1600" dirty="0">
            <a:solidFill>
              <a:schemeClr val="tx1"/>
            </a:solidFill>
          </a:endParaRPr>
        </a:p>
      </dgm:t>
    </dgm:pt>
    <dgm:pt modelId="{195868A7-0AD4-4D77-B6F2-451C3E4B764F}" type="parTrans" cxnId="{76E7BF58-A935-49B6-B4F4-FC53FA26B8F7}">
      <dgm:prSet/>
      <dgm:spPr/>
      <dgm:t>
        <a:bodyPr/>
        <a:lstStyle/>
        <a:p>
          <a:endParaRPr lang="ru-RU"/>
        </a:p>
      </dgm:t>
    </dgm:pt>
    <dgm:pt modelId="{D1CAF203-78AA-4F36-8ABC-B8C0844B6B0F}" type="sibTrans" cxnId="{76E7BF58-A935-49B6-B4F4-FC53FA26B8F7}">
      <dgm:prSet/>
      <dgm:spPr/>
      <dgm:t>
        <a:bodyPr/>
        <a:lstStyle/>
        <a:p>
          <a:endParaRPr lang="ru-RU"/>
        </a:p>
      </dgm:t>
    </dgm:pt>
    <dgm:pt modelId="{5AA95698-C884-4FA3-B1CF-0591500456F7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ОБЩИЕ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ЦЕЛИ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ЗАДАЧИ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B1E928-B57E-4F9A-9F79-EAC832FDBBD5}" type="parTrans" cxnId="{50C4C699-405C-4E84-A6A4-3FE926198F53}">
      <dgm:prSet/>
      <dgm:spPr/>
      <dgm:t>
        <a:bodyPr/>
        <a:lstStyle/>
        <a:p>
          <a:endParaRPr lang="ru-RU"/>
        </a:p>
      </dgm:t>
    </dgm:pt>
    <dgm:pt modelId="{E40E0C66-4C02-4380-B6FB-7BBD192752A3}" type="sibTrans" cxnId="{50C4C699-405C-4E84-A6A4-3FE926198F53}">
      <dgm:prSet/>
      <dgm:spPr/>
      <dgm:t>
        <a:bodyPr/>
        <a:lstStyle/>
        <a:p>
          <a:endParaRPr lang="ru-RU"/>
        </a:p>
      </dgm:t>
    </dgm:pt>
    <dgm:pt modelId="{662702EC-5F94-49F4-AA2D-8EE27DE4862F}">
      <dgm:prSet/>
      <dgm:spPr/>
      <dgm:t>
        <a:bodyPr/>
        <a:lstStyle/>
        <a:p>
          <a:endParaRPr lang="ru-RU" dirty="0"/>
        </a:p>
      </dgm:t>
    </dgm:pt>
    <dgm:pt modelId="{B09EEA13-D5D4-4AB7-B855-F90B34840D42}" type="parTrans" cxnId="{7B1A2BB7-7F22-4BE1-874D-2612CC5511BC}">
      <dgm:prSet/>
      <dgm:spPr/>
      <dgm:t>
        <a:bodyPr/>
        <a:lstStyle/>
        <a:p>
          <a:endParaRPr lang="ru-RU"/>
        </a:p>
      </dgm:t>
    </dgm:pt>
    <dgm:pt modelId="{66C3D637-29C0-43D4-AE3B-79FF35B77DC2}" type="sibTrans" cxnId="{7B1A2BB7-7F22-4BE1-874D-2612CC5511BC}">
      <dgm:prSet/>
      <dgm:spPr/>
      <dgm:t>
        <a:bodyPr/>
        <a:lstStyle/>
        <a:p>
          <a:endParaRPr lang="ru-RU"/>
        </a:p>
      </dgm:t>
    </dgm:pt>
    <dgm:pt modelId="{81582DC2-EB10-4624-83F3-586533A2857E}">
      <dgm:prSet/>
      <dgm:spPr/>
      <dgm:t>
        <a:bodyPr/>
        <a:lstStyle/>
        <a:p>
          <a:endParaRPr lang="ru-RU" dirty="0" smtClean="0">
            <a:latin typeface="Times New Roman"/>
            <a:ea typeface="Calibri"/>
            <a:cs typeface="Times New Roman"/>
          </a:endParaRPr>
        </a:p>
      </dgm:t>
    </dgm:pt>
    <dgm:pt modelId="{5A69F556-8EED-42A2-B7DB-EB104AB30F4E}" type="parTrans" cxnId="{C4DEE495-A59C-4C6E-8644-2200BB37A5D3}">
      <dgm:prSet/>
      <dgm:spPr/>
      <dgm:t>
        <a:bodyPr/>
        <a:lstStyle/>
        <a:p>
          <a:endParaRPr lang="ru-RU"/>
        </a:p>
      </dgm:t>
    </dgm:pt>
    <dgm:pt modelId="{7F37BD03-8CD5-49AC-B66F-D96B7260F89E}" type="sibTrans" cxnId="{C4DEE495-A59C-4C6E-8644-2200BB37A5D3}">
      <dgm:prSet/>
      <dgm:spPr/>
      <dgm:t>
        <a:bodyPr/>
        <a:lstStyle/>
        <a:p>
          <a:endParaRPr lang="ru-RU"/>
        </a:p>
      </dgm:t>
    </dgm:pt>
    <dgm:pt modelId="{19E3B1EA-B10A-4B91-9240-1635CA18BCD3}" type="pres">
      <dgm:prSet presAssocID="{A5C32069-2B07-4A75-8AAC-6B05F203DE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73C2EC-40B2-4C6E-A7AD-053C09930DB4}" type="pres">
      <dgm:prSet presAssocID="{6D7E551B-CAD0-4A3C-9F32-6717AE6A5AA3}" presName="centerShape" presStyleLbl="node0" presStyleIdx="0" presStyleCnt="1" custScaleX="221391" custScaleY="141241" custLinFactNeighborX="-263" custLinFactNeighborY="1583"/>
      <dgm:spPr/>
      <dgm:t>
        <a:bodyPr/>
        <a:lstStyle/>
        <a:p>
          <a:endParaRPr lang="ru-RU"/>
        </a:p>
      </dgm:t>
    </dgm:pt>
    <dgm:pt modelId="{6BACD37D-77B7-4C63-9339-5BA893A3181C}" type="pres">
      <dgm:prSet presAssocID="{40E6D15C-94B0-4A4C-A91F-91FE8D232621}" presName="node" presStyleLbl="node1" presStyleIdx="0" presStyleCnt="4" custScaleX="153674" custRadScaleRad="115872" custRadScaleInc="-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AEE31-5B3E-4CD1-B10B-6D47655DA6E5}" type="pres">
      <dgm:prSet presAssocID="{40E6D15C-94B0-4A4C-A91F-91FE8D232621}" presName="dummy" presStyleCnt="0"/>
      <dgm:spPr/>
    </dgm:pt>
    <dgm:pt modelId="{7E0F2DF2-FC99-4DA0-825E-DEAA6546A16E}" type="pres">
      <dgm:prSet presAssocID="{A5ECE866-6AE5-4D58-A61B-41C7988959F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72FD9BD-381A-4104-BB2A-922ED95A3E41}" type="pres">
      <dgm:prSet presAssocID="{ED0CDE38-BC6E-4615-8151-2EF5AA42CFB0}" presName="node" presStyleLbl="node1" presStyleIdx="1" presStyleCnt="4" custScaleX="138551" custRadScaleRad="146741" custRadScaleInc="-2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F6C8-346B-4DD2-A9BE-78A54A2E7510}" type="pres">
      <dgm:prSet presAssocID="{ED0CDE38-BC6E-4615-8151-2EF5AA42CFB0}" presName="dummy" presStyleCnt="0"/>
      <dgm:spPr/>
    </dgm:pt>
    <dgm:pt modelId="{1A5176AF-501F-4E2A-AB61-D36E9959D9D1}" type="pres">
      <dgm:prSet presAssocID="{70402CA2-9E64-456B-A1CF-9DEBB44FCFD6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7FA8251-7DCB-4B52-B4EA-AD33DC060602}" type="pres">
      <dgm:prSet presAssocID="{91A6CCB4-F111-4C61-9D7B-9F96E4F18950}" presName="node" presStyleLbl="node1" presStyleIdx="2" presStyleCnt="4" custScaleX="201773" custScaleY="111381" custRadScaleRad="105827" custRadScaleInc="-5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ACAB2-7ADF-4780-8361-4002DA7D3C11}" type="pres">
      <dgm:prSet presAssocID="{91A6CCB4-F111-4C61-9D7B-9F96E4F18950}" presName="dummy" presStyleCnt="0"/>
      <dgm:spPr/>
    </dgm:pt>
    <dgm:pt modelId="{5FDDE33E-BCB1-4439-A0CF-79D06F75A946}" type="pres">
      <dgm:prSet presAssocID="{D1CAF203-78AA-4F36-8ABC-B8C0844B6B0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8523356-0AB5-4E00-A393-600846913AC0}" type="pres">
      <dgm:prSet presAssocID="{5AA95698-C884-4FA3-B1CF-0591500456F7}" presName="node" presStyleLbl="node1" presStyleIdx="3" presStyleCnt="4" custScaleX="120931" custRadScaleRad="147247" custRadScaleInc="2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3AAFA-B214-48D5-B417-8747FC1F3075}" type="pres">
      <dgm:prSet presAssocID="{5AA95698-C884-4FA3-B1CF-0591500456F7}" presName="dummy" presStyleCnt="0"/>
      <dgm:spPr/>
    </dgm:pt>
    <dgm:pt modelId="{0647173C-D2C4-4733-9C3A-AADE442810C6}" type="pres">
      <dgm:prSet presAssocID="{E40E0C66-4C02-4380-B6FB-7BBD192752A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D970F42-F2E3-4649-BA3A-38C9C38B40CA}" srcId="{6D7E551B-CAD0-4A3C-9F32-6717AE6A5AA3}" destId="{40E6D15C-94B0-4A4C-A91F-91FE8D232621}" srcOrd="0" destOrd="0" parTransId="{998165FE-8A82-40A0-B27F-0EEDDF1C778E}" sibTransId="{A5ECE866-6AE5-4D58-A61B-41C7988959F2}"/>
    <dgm:cxn modelId="{C4DEE495-A59C-4C6E-8644-2200BB37A5D3}" srcId="{662702EC-5F94-49F4-AA2D-8EE27DE4862F}" destId="{81582DC2-EB10-4624-83F3-586533A2857E}" srcOrd="0" destOrd="0" parTransId="{5A69F556-8EED-42A2-B7DB-EB104AB30F4E}" sibTransId="{7F37BD03-8CD5-49AC-B66F-D96B7260F89E}"/>
    <dgm:cxn modelId="{76E7BF58-A935-49B6-B4F4-FC53FA26B8F7}" srcId="{6D7E551B-CAD0-4A3C-9F32-6717AE6A5AA3}" destId="{91A6CCB4-F111-4C61-9D7B-9F96E4F18950}" srcOrd="2" destOrd="0" parTransId="{195868A7-0AD4-4D77-B6F2-451C3E4B764F}" sibTransId="{D1CAF203-78AA-4F36-8ABC-B8C0844B6B0F}"/>
    <dgm:cxn modelId="{AA32AFAE-411B-4828-B83C-DCE1E45C5D3C}" type="presOf" srcId="{6D7E551B-CAD0-4A3C-9F32-6717AE6A5AA3}" destId="{1573C2EC-40B2-4C6E-A7AD-053C09930DB4}" srcOrd="0" destOrd="0" presId="urn:microsoft.com/office/officeart/2005/8/layout/radial6"/>
    <dgm:cxn modelId="{50C4C699-405C-4E84-A6A4-3FE926198F53}" srcId="{6D7E551B-CAD0-4A3C-9F32-6717AE6A5AA3}" destId="{5AA95698-C884-4FA3-B1CF-0591500456F7}" srcOrd="3" destOrd="0" parTransId="{B9B1E928-B57E-4F9A-9F79-EAC832FDBBD5}" sibTransId="{E40E0C66-4C02-4380-B6FB-7BBD192752A3}"/>
    <dgm:cxn modelId="{7B1A2BB7-7F22-4BE1-874D-2612CC5511BC}" srcId="{A5C32069-2B07-4A75-8AAC-6B05F203DEFA}" destId="{662702EC-5F94-49F4-AA2D-8EE27DE4862F}" srcOrd="1" destOrd="0" parTransId="{B09EEA13-D5D4-4AB7-B855-F90B34840D42}" sibTransId="{66C3D637-29C0-43D4-AE3B-79FF35B77DC2}"/>
    <dgm:cxn modelId="{B29CBD0E-5C8C-4992-BBDA-89189769C732}" type="presOf" srcId="{5AA95698-C884-4FA3-B1CF-0591500456F7}" destId="{E8523356-0AB5-4E00-A393-600846913AC0}" srcOrd="0" destOrd="0" presId="urn:microsoft.com/office/officeart/2005/8/layout/radial6"/>
    <dgm:cxn modelId="{2FA84328-110F-42BB-A091-B1A252136FF7}" type="presOf" srcId="{40E6D15C-94B0-4A4C-A91F-91FE8D232621}" destId="{6BACD37D-77B7-4C63-9339-5BA893A3181C}" srcOrd="0" destOrd="0" presId="urn:microsoft.com/office/officeart/2005/8/layout/radial6"/>
    <dgm:cxn modelId="{E2AD46AC-F9BE-4947-833F-C7DB174A72D3}" type="presOf" srcId="{D1CAF203-78AA-4F36-8ABC-B8C0844B6B0F}" destId="{5FDDE33E-BCB1-4439-A0CF-79D06F75A946}" srcOrd="0" destOrd="0" presId="urn:microsoft.com/office/officeart/2005/8/layout/radial6"/>
    <dgm:cxn modelId="{A8EA930D-43E7-4BFC-B0C6-CD1F2AB05B7E}" srcId="{A5C32069-2B07-4A75-8AAC-6B05F203DEFA}" destId="{6D7E551B-CAD0-4A3C-9F32-6717AE6A5AA3}" srcOrd="0" destOrd="0" parTransId="{8445B06C-3590-4A38-A489-1E9C0F5B2CDD}" sibTransId="{DFA39815-5A16-4EBD-9E23-422DCB325627}"/>
    <dgm:cxn modelId="{828FBFB4-CFC3-4069-B63A-2A1D85BBA1CA}" srcId="{6D7E551B-CAD0-4A3C-9F32-6717AE6A5AA3}" destId="{ED0CDE38-BC6E-4615-8151-2EF5AA42CFB0}" srcOrd="1" destOrd="0" parTransId="{B23DF1D3-B1C6-4FF5-8156-38A2FBA7752A}" sibTransId="{70402CA2-9E64-456B-A1CF-9DEBB44FCFD6}"/>
    <dgm:cxn modelId="{B6F4EFA9-81CC-4DFF-A104-EB6FE4936D48}" type="presOf" srcId="{A5ECE866-6AE5-4D58-A61B-41C7988959F2}" destId="{7E0F2DF2-FC99-4DA0-825E-DEAA6546A16E}" srcOrd="0" destOrd="0" presId="urn:microsoft.com/office/officeart/2005/8/layout/radial6"/>
    <dgm:cxn modelId="{8C977AC8-CE44-4D2F-BCA6-8C90E120C00A}" type="presOf" srcId="{A5C32069-2B07-4A75-8AAC-6B05F203DEFA}" destId="{19E3B1EA-B10A-4B91-9240-1635CA18BCD3}" srcOrd="0" destOrd="0" presId="urn:microsoft.com/office/officeart/2005/8/layout/radial6"/>
    <dgm:cxn modelId="{9EB3854E-DD54-4AC8-BEBC-5B6788ABE610}" type="presOf" srcId="{E40E0C66-4C02-4380-B6FB-7BBD192752A3}" destId="{0647173C-D2C4-4733-9C3A-AADE442810C6}" srcOrd="0" destOrd="0" presId="urn:microsoft.com/office/officeart/2005/8/layout/radial6"/>
    <dgm:cxn modelId="{839B5F10-B4EF-41FC-B76E-EA839717DAF3}" type="presOf" srcId="{91A6CCB4-F111-4C61-9D7B-9F96E4F18950}" destId="{D7FA8251-7DCB-4B52-B4EA-AD33DC060602}" srcOrd="0" destOrd="0" presId="urn:microsoft.com/office/officeart/2005/8/layout/radial6"/>
    <dgm:cxn modelId="{E8FF6FD5-5DB2-47B3-B34E-F982EE1CD941}" type="presOf" srcId="{70402CA2-9E64-456B-A1CF-9DEBB44FCFD6}" destId="{1A5176AF-501F-4E2A-AB61-D36E9959D9D1}" srcOrd="0" destOrd="0" presId="urn:microsoft.com/office/officeart/2005/8/layout/radial6"/>
    <dgm:cxn modelId="{4D21644E-CD57-4110-97C5-E375EFDD9F14}" type="presOf" srcId="{ED0CDE38-BC6E-4615-8151-2EF5AA42CFB0}" destId="{872FD9BD-381A-4104-BB2A-922ED95A3E41}" srcOrd="0" destOrd="0" presId="urn:microsoft.com/office/officeart/2005/8/layout/radial6"/>
    <dgm:cxn modelId="{EB05580E-1DEC-4D91-B59C-9983366CD601}" type="presParOf" srcId="{19E3B1EA-B10A-4B91-9240-1635CA18BCD3}" destId="{1573C2EC-40B2-4C6E-A7AD-053C09930DB4}" srcOrd="0" destOrd="0" presId="urn:microsoft.com/office/officeart/2005/8/layout/radial6"/>
    <dgm:cxn modelId="{F3C3FAE9-8B3D-454D-AD1B-C8E6380480EC}" type="presParOf" srcId="{19E3B1EA-B10A-4B91-9240-1635CA18BCD3}" destId="{6BACD37D-77B7-4C63-9339-5BA893A3181C}" srcOrd="1" destOrd="0" presId="urn:microsoft.com/office/officeart/2005/8/layout/radial6"/>
    <dgm:cxn modelId="{20884E8B-30BB-4D42-9955-A503C7ECA61F}" type="presParOf" srcId="{19E3B1EA-B10A-4B91-9240-1635CA18BCD3}" destId="{C58AEE31-5B3E-4CD1-B10B-6D47655DA6E5}" srcOrd="2" destOrd="0" presId="urn:microsoft.com/office/officeart/2005/8/layout/radial6"/>
    <dgm:cxn modelId="{381492CE-DE63-44F8-9C04-9A3D732332A3}" type="presParOf" srcId="{19E3B1EA-B10A-4B91-9240-1635CA18BCD3}" destId="{7E0F2DF2-FC99-4DA0-825E-DEAA6546A16E}" srcOrd="3" destOrd="0" presId="urn:microsoft.com/office/officeart/2005/8/layout/radial6"/>
    <dgm:cxn modelId="{46EB12D7-1444-4689-B962-F4E5A64F9C1E}" type="presParOf" srcId="{19E3B1EA-B10A-4B91-9240-1635CA18BCD3}" destId="{872FD9BD-381A-4104-BB2A-922ED95A3E41}" srcOrd="4" destOrd="0" presId="urn:microsoft.com/office/officeart/2005/8/layout/radial6"/>
    <dgm:cxn modelId="{21C2B58E-E4CC-4FAB-BDE4-5516ACC1EA46}" type="presParOf" srcId="{19E3B1EA-B10A-4B91-9240-1635CA18BCD3}" destId="{7A6DF6C8-346B-4DD2-A9BE-78A54A2E7510}" srcOrd="5" destOrd="0" presId="urn:microsoft.com/office/officeart/2005/8/layout/radial6"/>
    <dgm:cxn modelId="{8C937D72-8490-43A7-A759-1BC8061A1CAA}" type="presParOf" srcId="{19E3B1EA-B10A-4B91-9240-1635CA18BCD3}" destId="{1A5176AF-501F-4E2A-AB61-D36E9959D9D1}" srcOrd="6" destOrd="0" presId="urn:microsoft.com/office/officeart/2005/8/layout/radial6"/>
    <dgm:cxn modelId="{092C01EF-982F-4B74-BCC9-59D6364C2BD9}" type="presParOf" srcId="{19E3B1EA-B10A-4B91-9240-1635CA18BCD3}" destId="{D7FA8251-7DCB-4B52-B4EA-AD33DC060602}" srcOrd="7" destOrd="0" presId="urn:microsoft.com/office/officeart/2005/8/layout/radial6"/>
    <dgm:cxn modelId="{10A49FE0-FBD1-4DBD-B917-013D87F5F817}" type="presParOf" srcId="{19E3B1EA-B10A-4B91-9240-1635CA18BCD3}" destId="{231ACAB2-7ADF-4780-8361-4002DA7D3C11}" srcOrd="8" destOrd="0" presId="urn:microsoft.com/office/officeart/2005/8/layout/radial6"/>
    <dgm:cxn modelId="{49383EFE-306B-4ECB-9F98-CBB9EA961500}" type="presParOf" srcId="{19E3B1EA-B10A-4B91-9240-1635CA18BCD3}" destId="{5FDDE33E-BCB1-4439-A0CF-79D06F75A946}" srcOrd="9" destOrd="0" presId="urn:microsoft.com/office/officeart/2005/8/layout/radial6"/>
    <dgm:cxn modelId="{35E6A762-3163-45A1-BC72-B066AC9DECE4}" type="presParOf" srcId="{19E3B1EA-B10A-4B91-9240-1635CA18BCD3}" destId="{E8523356-0AB5-4E00-A393-600846913AC0}" srcOrd="10" destOrd="0" presId="urn:microsoft.com/office/officeart/2005/8/layout/radial6"/>
    <dgm:cxn modelId="{808A1A6A-7A26-416E-AA6F-C9EF9C4AF198}" type="presParOf" srcId="{19E3B1EA-B10A-4B91-9240-1635CA18BCD3}" destId="{5823AAFA-B214-48D5-B417-8747FC1F3075}" srcOrd="11" destOrd="0" presId="urn:microsoft.com/office/officeart/2005/8/layout/radial6"/>
    <dgm:cxn modelId="{A1DE26D5-436B-4AE9-8272-CADC5E7B6BE7}" type="presParOf" srcId="{19E3B1EA-B10A-4B91-9240-1635CA18BCD3}" destId="{0647173C-D2C4-4733-9C3A-AADE442810C6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02A89-9DAD-4673-99BA-E818A4DA1D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4C3CB0-0C51-408F-A86C-7E4E7E0380C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Проблемы преемственности</a:t>
          </a:r>
        </a:p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ФГОС ДО и ФГОС НОО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6284D8-403F-4967-BECD-ED0655D7095C}" type="parTrans" cxnId="{6F2EA2FB-03F7-44AB-A38C-6044E6897135}">
      <dgm:prSet/>
      <dgm:spPr/>
      <dgm:t>
        <a:bodyPr/>
        <a:lstStyle/>
        <a:p>
          <a:endParaRPr lang="ru-RU"/>
        </a:p>
      </dgm:t>
    </dgm:pt>
    <dgm:pt modelId="{9B4E3167-8704-4819-AA2B-27DED1EDE29B}" type="sibTrans" cxnId="{6F2EA2FB-03F7-44AB-A38C-6044E6897135}">
      <dgm:prSet/>
      <dgm:spPr/>
      <dgm:t>
        <a:bodyPr/>
        <a:lstStyle/>
        <a:p>
          <a:endParaRPr lang="ru-RU"/>
        </a:p>
      </dgm:t>
    </dgm:pt>
    <dgm:pt modelId="{8BB250B9-B52B-4FDD-826A-569BA726C94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Отсутствие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преемственных</a:t>
          </a:r>
        </a:p>
        <a:p>
          <a:pPr algn="ctr"/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программ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1B15AC4-B8EB-41F2-85FA-849DF4B72835}" type="parTrans" cxnId="{318E4ACF-DCAB-4A13-A707-FE3C9F5F0B9F}">
      <dgm:prSet/>
      <dgm:spPr/>
      <dgm:t>
        <a:bodyPr/>
        <a:lstStyle/>
        <a:p>
          <a:endParaRPr lang="ru-RU"/>
        </a:p>
      </dgm:t>
    </dgm:pt>
    <dgm:pt modelId="{D85851D8-C974-4C17-9604-DD2514CB1A22}" type="sibTrans" cxnId="{318E4ACF-DCAB-4A13-A707-FE3C9F5F0B9F}">
      <dgm:prSet/>
      <dgm:spPr/>
      <dgm:t>
        <a:bodyPr/>
        <a:lstStyle/>
        <a:p>
          <a:endParaRPr lang="ru-RU"/>
        </a:p>
      </dgm:t>
    </dgm:pt>
    <dgm:pt modelId="{288D256F-75F2-4C01-A5C6-5F9DAC6EA3D4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Учреждения, где используют программы</a:t>
          </a:r>
        </a:p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 требующие  жестких стандартов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4B6AADB-BE99-4F34-BDED-8B3358BA4CBF}" type="parTrans" cxnId="{389EDBF1-FCE9-4A9B-9387-BF55F625FB59}">
      <dgm:prSet/>
      <dgm:spPr/>
      <dgm:t>
        <a:bodyPr/>
        <a:lstStyle/>
        <a:p>
          <a:endParaRPr lang="ru-RU"/>
        </a:p>
      </dgm:t>
    </dgm:pt>
    <dgm:pt modelId="{28865BFD-9CB0-46A8-89F5-CE55904D9B78}" type="sibTrans" cxnId="{389EDBF1-FCE9-4A9B-9387-BF55F625FB59}">
      <dgm:prSet/>
      <dgm:spPr/>
      <dgm:t>
        <a:bodyPr/>
        <a:lstStyle/>
        <a:p>
          <a:endParaRPr lang="ru-RU"/>
        </a:p>
      </dgm:t>
    </dgm:pt>
    <dgm:pt modelId="{A18237BC-FDF4-497D-A75C-D7AD4E6F7B3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Подготовка детей, </a:t>
          </a:r>
        </a:p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 посещающих ДОУ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71C9286-8FDF-4C73-BC95-AC81BB0CDA8B}" type="parTrans" cxnId="{CE4A8A21-BB97-47DF-991F-523113D423FB}">
      <dgm:prSet/>
      <dgm:spPr/>
      <dgm:t>
        <a:bodyPr/>
        <a:lstStyle/>
        <a:p>
          <a:endParaRPr lang="ru-RU"/>
        </a:p>
      </dgm:t>
    </dgm:pt>
    <dgm:pt modelId="{91A750DE-EAD9-4E7D-B1D8-3E9AC30F27F1}" type="sibTrans" cxnId="{CE4A8A21-BB97-47DF-991F-523113D423FB}">
      <dgm:prSet/>
      <dgm:spPr/>
      <dgm:t>
        <a:bodyPr/>
        <a:lstStyle/>
        <a:p>
          <a:endParaRPr lang="ru-RU"/>
        </a:p>
      </dgm:t>
    </dgm:pt>
    <dgm:pt modelId="{238F07EA-AF2E-4532-879F-936E6A4787C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Отсутствие в программах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Сносок, ссылок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94BF481-6E2C-4D14-BC03-09CF0ADE6AEB}" type="parTrans" cxnId="{2B9F3960-4C4B-4A1D-A8F9-B6F9962C3F2F}">
      <dgm:prSet/>
      <dgm:spPr/>
      <dgm:t>
        <a:bodyPr/>
        <a:lstStyle/>
        <a:p>
          <a:endParaRPr lang="ru-RU"/>
        </a:p>
      </dgm:t>
    </dgm:pt>
    <dgm:pt modelId="{D3BD59A2-CAC9-41DD-ADAE-0BF019FFE3CA}" type="sibTrans" cxnId="{2B9F3960-4C4B-4A1D-A8F9-B6F9962C3F2F}">
      <dgm:prSet/>
      <dgm:spPr/>
      <dgm:t>
        <a:bodyPr/>
        <a:lstStyle/>
        <a:p>
          <a:endParaRPr lang="ru-RU"/>
        </a:p>
      </dgm:t>
    </dgm:pt>
    <dgm:pt modelId="{8B48DFBD-594B-4055-BE39-19CC8755DC27}" type="pres">
      <dgm:prSet presAssocID="{CC302A89-9DAD-4673-99BA-E818A4DA1D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30E420-27F7-4C3B-990C-46D6ABE97043}" type="pres">
      <dgm:prSet presAssocID="{164C3CB0-0C51-408F-A86C-7E4E7E0380C9}" presName="root1" presStyleCnt="0"/>
      <dgm:spPr/>
    </dgm:pt>
    <dgm:pt modelId="{C58B907F-FBBF-4C68-BE4D-9347ABDF815C}" type="pres">
      <dgm:prSet presAssocID="{164C3CB0-0C51-408F-A86C-7E4E7E0380C9}" presName="LevelOneTextNode" presStyleLbl="node0" presStyleIdx="0" presStyleCnt="1" custLinFactNeighborX="89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D63C98-8359-462F-84C4-03BE14FDB22B}" type="pres">
      <dgm:prSet presAssocID="{164C3CB0-0C51-408F-A86C-7E4E7E0380C9}" presName="level2hierChild" presStyleCnt="0"/>
      <dgm:spPr/>
    </dgm:pt>
    <dgm:pt modelId="{468BF271-B221-484C-9347-0F500BE33AC6}" type="pres">
      <dgm:prSet presAssocID="{81B15AC4-B8EB-41F2-85FA-849DF4B7283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CF69CD6-4282-4183-9B62-86191C717C88}" type="pres">
      <dgm:prSet presAssocID="{81B15AC4-B8EB-41F2-85FA-849DF4B7283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697AC91-434A-443D-825E-13587D739FDD}" type="pres">
      <dgm:prSet presAssocID="{8BB250B9-B52B-4FDD-826A-569BA726C940}" presName="root2" presStyleCnt="0"/>
      <dgm:spPr/>
    </dgm:pt>
    <dgm:pt modelId="{9E3705A4-E364-4034-BCA2-E605F52CA252}" type="pres">
      <dgm:prSet presAssocID="{8BB250B9-B52B-4FDD-826A-569BA726C94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1C0630-C900-4FB9-AE74-3616BE597F1D}" type="pres">
      <dgm:prSet presAssocID="{8BB250B9-B52B-4FDD-826A-569BA726C940}" presName="level3hierChild" presStyleCnt="0"/>
      <dgm:spPr/>
    </dgm:pt>
    <dgm:pt modelId="{9EA14964-A36F-459A-8276-2DF741264E8F}" type="pres">
      <dgm:prSet presAssocID="{F71C9286-8FDF-4C73-BC95-AC81BB0CDA8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B6A5A75-5356-46C5-B1F8-DC4267EECCE6}" type="pres">
      <dgm:prSet presAssocID="{F71C9286-8FDF-4C73-BC95-AC81BB0CDA8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7A5A99D-340F-4A57-B024-44FC4FEF570F}" type="pres">
      <dgm:prSet presAssocID="{A18237BC-FDF4-497D-A75C-D7AD4E6F7B33}" presName="root2" presStyleCnt="0"/>
      <dgm:spPr/>
    </dgm:pt>
    <dgm:pt modelId="{821F0123-1F96-42EF-9523-CCB1F28ADCF2}" type="pres">
      <dgm:prSet presAssocID="{A18237BC-FDF4-497D-A75C-D7AD4E6F7B33}" presName="LevelTwoTextNode" presStyleLbl="node2" presStyleIdx="1" presStyleCnt="4" custLinFactNeighborX="-2322" custLinFactNeighborY="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3ADE0-6AC3-411E-9518-D9E74D9D8EEB}" type="pres">
      <dgm:prSet presAssocID="{A18237BC-FDF4-497D-A75C-D7AD4E6F7B33}" presName="level3hierChild" presStyleCnt="0"/>
      <dgm:spPr/>
    </dgm:pt>
    <dgm:pt modelId="{72703468-B0B9-4E37-9B3F-BE0F5E66E149}" type="pres">
      <dgm:prSet presAssocID="{C4B6AADB-BE99-4F34-BDED-8B3358BA4CBF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C9AF83B1-05D8-434D-AE18-D22FB2C4906C}" type="pres">
      <dgm:prSet presAssocID="{C4B6AADB-BE99-4F34-BDED-8B3358BA4CB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777BDF8-DC83-4DC8-956E-EE1908F19DD4}" type="pres">
      <dgm:prSet presAssocID="{288D256F-75F2-4C01-A5C6-5F9DAC6EA3D4}" presName="root2" presStyleCnt="0"/>
      <dgm:spPr/>
    </dgm:pt>
    <dgm:pt modelId="{B82C3DDD-1AC7-45BD-BEFF-E51114479D6F}" type="pres">
      <dgm:prSet presAssocID="{288D256F-75F2-4C01-A5C6-5F9DAC6EA3D4}" presName="LevelTwoTextNode" presStyleLbl="node2" presStyleIdx="2" presStyleCnt="4" custScaleY="1704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51E2F-6B9F-4C0A-95DC-7786A4A2C10F}" type="pres">
      <dgm:prSet presAssocID="{288D256F-75F2-4C01-A5C6-5F9DAC6EA3D4}" presName="level3hierChild" presStyleCnt="0"/>
      <dgm:spPr/>
    </dgm:pt>
    <dgm:pt modelId="{F0046A39-A89E-47F8-834B-C25A2AB42979}" type="pres">
      <dgm:prSet presAssocID="{694BF481-6E2C-4D14-BC03-09CF0ADE6AE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9AEDAFB-8F86-46ED-B13A-24268B75A2FD}" type="pres">
      <dgm:prSet presAssocID="{694BF481-6E2C-4D14-BC03-09CF0ADE6AE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8565A7D-5FF9-488F-B81E-DA29DAB8BB50}" type="pres">
      <dgm:prSet presAssocID="{238F07EA-AF2E-4532-879F-936E6A4787C0}" presName="root2" presStyleCnt="0"/>
      <dgm:spPr/>
    </dgm:pt>
    <dgm:pt modelId="{6BBAA430-CAF6-4CA7-896E-F1C55A01D6E0}" type="pres">
      <dgm:prSet presAssocID="{238F07EA-AF2E-4532-879F-936E6A4787C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BC6A15-B97E-4FE1-8B19-F8A4E3032D8A}" type="pres">
      <dgm:prSet presAssocID="{238F07EA-AF2E-4532-879F-936E6A4787C0}" presName="level3hierChild" presStyleCnt="0"/>
      <dgm:spPr/>
    </dgm:pt>
  </dgm:ptLst>
  <dgm:cxnLst>
    <dgm:cxn modelId="{7F696FDB-B013-4238-9017-78FF2064E4B9}" type="presOf" srcId="{A18237BC-FDF4-497D-A75C-D7AD4E6F7B33}" destId="{821F0123-1F96-42EF-9523-CCB1F28ADCF2}" srcOrd="0" destOrd="0" presId="urn:microsoft.com/office/officeart/2008/layout/HorizontalMultiLevelHierarchy"/>
    <dgm:cxn modelId="{7F0CFFA8-8551-4FD1-89F7-5223AB26DAC5}" type="presOf" srcId="{81B15AC4-B8EB-41F2-85FA-849DF4B72835}" destId="{468BF271-B221-484C-9347-0F500BE33AC6}" srcOrd="0" destOrd="0" presId="urn:microsoft.com/office/officeart/2008/layout/HorizontalMultiLevelHierarchy"/>
    <dgm:cxn modelId="{6F2EA2FB-03F7-44AB-A38C-6044E6897135}" srcId="{CC302A89-9DAD-4673-99BA-E818A4DA1D86}" destId="{164C3CB0-0C51-408F-A86C-7E4E7E0380C9}" srcOrd="0" destOrd="0" parTransId="{6C6284D8-403F-4967-BECD-ED0655D7095C}" sibTransId="{9B4E3167-8704-4819-AA2B-27DED1EDE29B}"/>
    <dgm:cxn modelId="{13BF8700-0B62-4E81-B2D0-135A8A4D6845}" type="presOf" srcId="{8BB250B9-B52B-4FDD-826A-569BA726C940}" destId="{9E3705A4-E364-4034-BCA2-E605F52CA252}" srcOrd="0" destOrd="0" presId="urn:microsoft.com/office/officeart/2008/layout/HorizontalMultiLevelHierarchy"/>
    <dgm:cxn modelId="{CE4A8A21-BB97-47DF-991F-523113D423FB}" srcId="{164C3CB0-0C51-408F-A86C-7E4E7E0380C9}" destId="{A18237BC-FDF4-497D-A75C-D7AD4E6F7B33}" srcOrd="1" destOrd="0" parTransId="{F71C9286-8FDF-4C73-BC95-AC81BB0CDA8B}" sibTransId="{91A750DE-EAD9-4E7D-B1D8-3E9AC30F27F1}"/>
    <dgm:cxn modelId="{7D7E24E1-5631-412D-B626-8E4E13CD0B65}" type="presOf" srcId="{C4B6AADB-BE99-4F34-BDED-8B3358BA4CBF}" destId="{72703468-B0B9-4E37-9B3F-BE0F5E66E149}" srcOrd="0" destOrd="0" presId="urn:microsoft.com/office/officeart/2008/layout/HorizontalMultiLevelHierarchy"/>
    <dgm:cxn modelId="{DB85F830-A5F2-474A-8618-D90F5B4CE0D7}" type="presOf" srcId="{F71C9286-8FDF-4C73-BC95-AC81BB0CDA8B}" destId="{EB6A5A75-5356-46C5-B1F8-DC4267EECCE6}" srcOrd="1" destOrd="0" presId="urn:microsoft.com/office/officeart/2008/layout/HorizontalMultiLevelHierarchy"/>
    <dgm:cxn modelId="{389EDBF1-FCE9-4A9B-9387-BF55F625FB59}" srcId="{164C3CB0-0C51-408F-A86C-7E4E7E0380C9}" destId="{288D256F-75F2-4C01-A5C6-5F9DAC6EA3D4}" srcOrd="2" destOrd="0" parTransId="{C4B6AADB-BE99-4F34-BDED-8B3358BA4CBF}" sibTransId="{28865BFD-9CB0-46A8-89F5-CE55904D9B78}"/>
    <dgm:cxn modelId="{318E4ACF-DCAB-4A13-A707-FE3C9F5F0B9F}" srcId="{164C3CB0-0C51-408F-A86C-7E4E7E0380C9}" destId="{8BB250B9-B52B-4FDD-826A-569BA726C940}" srcOrd="0" destOrd="0" parTransId="{81B15AC4-B8EB-41F2-85FA-849DF4B72835}" sibTransId="{D85851D8-C974-4C17-9604-DD2514CB1A22}"/>
    <dgm:cxn modelId="{8C7583E6-FBBA-4C44-999A-F71551021AB2}" type="presOf" srcId="{238F07EA-AF2E-4532-879F-936E6A4787C0}" destId="{6BBAA430-CAF6-4CA7-896E-F1C55A01D6E0}" srcOrd="0" destOrd="0" presId="urn:microsoft.com/office/officeart/2008/layout/HorizontalMultiLevelHierarchy"/>
    <dgm:cxn modelId="{A5B53402-BB18-4EA4-A955-9C69296F12FE}" type="presOf" srcId="{288D256F-75F2-4C01-A5C6-5F9DAC6EA3D4}" destId="{B82C3DDD-1AC7-45BD-BEFF-E51114479D6F}" srcOrd="0" destOrd="0" presId="urn:microsoft.com/office/officeart/2008/layout/HorizontalMultiLevelHierarchy"/>
    <dgm:cxn modelId="{4FF61143-E0D5-4E20-A9EF-42B84CCF513A}" type="presOf" srcId="{C4B6AADB-BE99-4F34-BDED-8B3358BA4CBF}" destId="{C9AF83B1-05D8-434D-AE18-D22FB2C4906C}" srcOrd="1" destOrd="0" presId="urn:microsoft.com/office/officeart/2008/layout/HorizontalMultiLevelHierarchy"/>
    <dgm:cxn modelId="{45D018B9-ADA9-4215-B48C-48E519D0A956}" type="presOf" srcId="{164C3CB0-0C51-408F-A86C-7E4E7E0380C9}" destId="{C58B907F-FBBF-4C68-BE4D-9347ABDF815C}" srcOrd="0" destOrd="0" presId="urn:microsoft.com/office/officeart/2008/layout/HorizontalMultiLevelHierarchy"/>
    <dgm:cxn modelId="{5CA2554D-444C-4A4F-A9CB-000598256210}" type="presOf" srcId="{81B15AC4-B8EB-41F2-85FA-849DF4B72835}" destId="{ACF69CD6-4282-4183-9B62-86191C717C88}" srcOrd="1" destOrd="0" presId="urn:microsoft.com/office/officeart/2008/layout/HorizontalMultiLevelHierarchy"/>
    <dgm:cxn modelId="{5008C14D-70B7-48C9-A656-8C49498B9963}" type="presOf" srcId="{F71C9286-8FDF-4C73-BC95-AC81BB0CDA8B}" destId="{9EA14964-A36F-459A-8276-2DF741264E8F}" srcOrd="0" destOrd="0" presId="urn:microsoft.com/office/officeart/2008/layout/HorizontalMultiLevelHierarchy"/>
    <dgm:cxn modelId="{85803DEC-1F10-4C6D-868A-C33A9859AF6A}" type="presOf" srcId="{CC302A89-9DAD-4673-99BA-E818A4DA1D86}" destId="{8B48DFBD-594B-4055-BE39-19CC8755DC27}" srcOrd="0" destOrd="0" presId="urn:microsoft.com/office/officeart/2008/layout/HorizontalMultiLevelHierarchy"/>
    <dgm:cxn modelId="{2B9F3960-4C4B-4A1D-A8F9-B6F9962C3F2F}" srcId="{164C3CB0-0C51-408F-A86C-7E4E7E0380C9}" destId="{238F07EA-AF2E-4532-879F-936E6A4787C0}" srcOrd="3" destOrd="0" parTransId="{694BF481-6E2C-4D14-BC03-09CF0ADE6AEB}" sibTransId="{D3BD59A2-CAC9-41DD-ADAE-0BF019FFE3CA}"/>
    <dgm:cxn modelId="{1937F55E-8CC7-4C3E-8857-A21A6B30F55D}" type="presOf" srcId="{694BF481-6E2C-4D14-BC03-09CF0ADE6AEB}" destId="{E9AEDAFB-8F86-46ED-B13A-24268B75A2FD}" srcOrd="1" destOrd="0" presId="urn:microsoft.com/office/officeart/2008/layout/HorizontalMultiLevelHierarchy"/>
    <dgm:cxn modelId="{CE9DDE67-CA26-4C39-897F-BDA613D05EB7}" type="presOf" srcId="{694BF481-6E2C-4D14-BC03-09CF0ADE6AEB}" destId="{F0046A39-A89E-47F8-834B-C25A2AB42979}" srcOrd="0" destOrd="0" presId="urn:microsoft.com/office/officeart/2008/layout/HorizontalMultiLevelHierarchy"/>
    <dgm:cxn modelId="{7328FFE6-4B5A-470C-8DF3-1220B1F456D6}" type="presParOf" srcId="{8B48DFBD-594B-4055-BE39-19CC8755DC27}" destId="{A130E420-27F7-4C3B-990C-46D6ABE97043}" srcOrd="0" destOrd="0" presId="urn:microsoft.com/office/officeart/2008/layout/HorizontalMultiLevelHierarchy"/>
    <dgm:cxn modelId="{46B80E55-C7AF-4831-8C20-924D06DAB895}" type="presParOf" srcId="{A130E420-27F7-4C3B-990C-46D6ABE97043}" destId="{C58B907F-FBBF-4C68-BE4D-9347ABDF815C}" srcOrd="0" destOrd="0" presId="urn:microsoft.com/office/officeart/2008/layout/HorizontalMultiLevelHierarchy"/>
    <dgm:cxn modelId="{35AA37C3-F358-44A7-B934-2BB71776DF21}" type="presParOf" srcId="{A130E420-27F7-4C3B-990C-46D6ABE97043}" destId="{21D63C98-8359-462F-84C4-03BE14FDB22B}" srcOrd="1" destOrd="0" presId="urn:microsoft.com/office/officeart/2008/layout/HorizontalMultiLevelHierarchy"/>
    <dgm:cxn modelId="{A42438CF-F535-4D55-AD7F-9842ED23DF6D}" type="presParOf" srcId="{21D63C98-8359-462F-84C4-03BE14FDB22B}" destId="{468BF271-B221-484C-9347-0F500BE33AC6}" srcOrd="0" destOrd="0" presId="urn:microsoft.com/office/officeart/2008/layout/HorizontalMultiLevelHierarchy"/>
    <dgm:cxn modelId="{3AE6F411-D0EF-4780-95AD-A021A821D8FD}" type="presParOf" srcId="{468BF271-B221-484C-9347-0F500BE33AC6}" destId="{ACF69CD6-4282-4183-9B62-86191C717C88}" srcOrd="0" destOrd="0" presId="urn:microsoft.com/office/officeart/2008/layout/HorizontalMultiLevelHierarchy"/>
    <dgm:cxn modelId="{31B6A6B3-D47A-448E-B731-7A1F498C0CF1}" type="presParOf" srcId="{21D63C98-8359-462F-84C4-03BE14FDB22B}" destId="{8697AC91-434A-443D-825E-13587D739FDD}" srcOrd="1" destOrd="0" presId="urn:microsoft.com/office/officeart/2008/layout/HorizontalMultiLevelHierarchy"/>
    <dgm:cxn modelId="{A5D4E201-8876-4DFA-83BA-805CD206688A}" type="presParOf" srcId="{8697AC91-434A-443D-825E-13587D739FDD}" destId="{9E3705A4-E364-4034-BCA2-E605F52CA252}" srcOrd="0" destOrd="0" presId="urn:microsoft.com/office/officeart/2008/layout/HorizontalMultiLevelHierarchy"/>
    <dgm:cxn modelId="{6859871C-B512-48BA-AFDF-7F6E2F3F0AF3}" type="presParOf" srcId="{8697AC91-434A-443D-825E-13587D739FDD}" destId="{D41C0630-C900-4FB9-AE74-3616BE597F1D}" srcOrd="1" destOrd="0" presId="urn:microsoft.com/office/officeart/2008/layout/HorizontalMultiLevelHierarchy"/>
    <dgm:cxn modelId="{874E47D8-3A13-46A4-B1F4-F5F94F7B8C1F}" type="presParOf" srcId="{21D63C98-8359-462F-84C4-03BE14FDB22B}" destId="{9EA14964-A36F-459A-8276-2DF741264E8F}" srcOrd="2" destOrd="0" presId="urn:microsoft.com/office/officeart/2008/layout/HorizontalMultiLevelHierarchy"/>
    <dgm:cxn modelId="{79FB9957-312B-4C07-8210-AFFC2E5668A8}" type="presParOf" srcId="{9EA14964-A36F-459A-8276-2DF741264E8F}" destId="{EB6A5A75-5356-46C5-B1F8-DC4267EECCE6}" srcOrd="0" destOrd="0" presId="urn:microsoft.com/office/officeart/2008/layout/HorizontalMultiLevelHierarchy"/>
    <dgm:cxn modelId="{6BB97437-1EC5-40B6-939C-9DE520926425}" type="presParOf" srcId="{21D63C98-8359-462F-84C4-03BE14FDB22B}" destId="{57A5A99D-340F-4A57-B024-44FC4FEF570F}" srcOrd="3" destOrd="0" presId="urn:microsoft.com/office/officeart/2008/layout/HorizontalMultiLevelHierarchy"/>
    <dgm:cxn modelId="{C3AFFC11-448C-48C5-9323-EFBFCD1B0D01}" type="presParOf" srcId="{57A5A99D-340F-4A57-B024-44FC4FEF570F}" destId="{821F0123-1F96-42EF-9523-CCB1F28ADCF2}" srcOrd="0" destOrd="0" presId="urn:microsoft.com/office/officeart/2008/layout/HorizontalMultiLevelHierarchy"/>
    <dgm:cxn modelId="{8C1736AC-03F1-4C22-AB65-33A8D6CCB1D3}" type="presParOf" srcId="{57A5A99D-340F-4A57-B024-44FC4FEF570F}" destId="{9513ADE0-6AC3-411E-9518-D9E74D9D8EEB}" srcOrd="1" destOrd="0" presId="urn:microsoft.com/office/officeart/2008/layout/HorizontalMultiLevelHierarchy"/>
    <dgm:cxn modelId="{67A2324C-D7E0-4D8F-A650-FD84A1B1F43C}" type="presParOf" srcId="{21D63C98-8359-462F-84C4-03BE14FDB22B}" destId="{72703468-B0B9-4E37-9B3F-BE0F5E66E149}" srcOrd="4" destOrd="0" presId="urn:microsoft.com/office/officeart/2008/layout/HorizontalMultiLevelHierarchy"/>
    <dgm:cxn modelId="{55039BCF-12BB-406D-BFC7-AD41E619F81A}" type="presParOf" srcId="{72703468-B0B9-4E37-9B3F-BE0F5E66E149}" destId="{C9AF83B1-05D8-434D-AE18-D22FB2C4906C}" srcOrd="0" destOrd="0" presId="urn:microsoft.com/office/officeart/2008/layout/HorizontalMultiLevelHierarchy"/>
    <dgm:cxn modelId="{0D325CCD-5157-49AB-9DC1-D550A69A4387}" type="presParOf" srcId="{21D63C98-8359-462F-84C4-03BE14FDB22B}" destId="{3777BDF8-DC83-4DC8-956E-EE1908F19DD4}" srcOrd="5" destOrd="0" presId="urn:microsoft.com/office/officeart/2008/layout/HorizontalMultiLevelHierarchy"/>
    <dgm:cxn modelId="{B5195023-6AE2-40BD-B6A0-8001A64434FF}" type="presParOf" srcId="{3777BDF8-DC83-4DC8-956E-EE1908F19DD4}" destId="{B82C3DDD-1AC7-45BD-BEFF-E51114479D6F}" srcOrd="0" destOrd="0" presId="urn:microsoft.com/office/officeart/2008/layout/HorizontalMultiLevelHierarchy"/>
    <dgm:cxn modelId="{472F26B2-BDCC-494B-8AA0-6690FFAACB0B}" type="presParOf" srcId="{3777BDF8-DC83-4DC8-956E-EE1908F19DD4}" destId="{B1951E2F-6B9F-4C0A-95DC-7786A4A2C10F}" srcOrd="1" destOrd="0" presId="urn:microsoft.com/office/officeart/2008/layout/HorizontalMultiLevelHierarchy"/>
    <dgm:cxn modelId="{992327C1-FE90-44C6-8AFC-924179FA74BC}" type="presParOf" srcId="{21D63C98-8359-462F-84C4-03BE14FDB22B}" destId="{F0046A39-A89E-47F8-834B-C25A2AB42979}" srcOrd="6" destOrd="0" presId="urn:microsoft.com/office/officeart/2008/layout/HorizontalMultiLevelHierarchy"/>
    <dgm:cxn modelId="{DE6A5F70-CA54-45FA-8E7A-D102B46F10BD}" type="presParOf" srcId="{F0046A39-A89E-47F8-834B-C25A2AB42979}" destId="{E9AEDAFB-8F86-46ED-B13A-24268B75A2FD}" srcOrd="0" destOrd="0" presId="urn:microsoft.com/office/officeart/2008/layout/HorizontalMultiLevelHierarchy"/>
    <dgm:cxn modelId="{CFB8E413-EB11-4DB2-BB79-428C3D89468B}" type="presParOf" srcId="{21D63C98-8359-462F-84C4-03BE14FDB22B}" destId="{08565A7D-5FF9-488F-B81E-DA29DAB8BB50}" srcOrd="7" destOrd="0" presId="urn:microsoft.com/office/officeart/2008/layout/HorizontalMultiLevelHierarchy"/>
    <dgm:cxn modelId="{6D529135-06E8-44FE-BC1E-C85B3FE445AE}" type="presParOf" srcId="{08565A7D-5FF9-488F-B81E-DA29DAB8BB50}" destId="{6BBAA430-CAF6-4CA7-896E-F1C55A01D6E0}" srcOrd="0" destOrd="0" presId="urn:microsoft.com/office/officeart/2008/layout/HorizontalMultiLevelHierarchy"/>
    <dgm:cxn modelId="{893CB4E7-BB1F-4A22-BD09-B204F722E8BE}" type="presParOf" srcId="{08565A7D-5FF9-488F-B81E-DA29DAB8BB50}" destId="{A6BC6A15-B97E-4FE1-8B19-F8A4E3032D8A}" srcOrd="1" destOrd="0" presId="urn:microsoft.com/office/officeart/2008/layout/HorizontalMultiLevelHierarchy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F65825-5360-4467-916A-5913A624AC1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1700A8-2390-4D25-B13B-E7FC6603E837}">
      <dgm:prSet phldrT="[Текст]" custT="1"/>
      <dgm:spPr>
        <a:solidFill>
          <a:srgbClr val="0070C0"/>
        </a:solidFill>
      </dgm:spPr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ДОСТУПНОСТЬ ОБРАЗОВАНИЯ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2D75B68-96D6-4C42-BFEC-41DA34A86293}" type="parTrans" cxnId="{6F662961-97B0-454D-B556-295EAF645687}">
      <dgm:prSet/>
      <dgm:spPr/>
      <dgm:t>
        <a:bodyPr/>
        <a:lstStyle/>
        <a:p>
          <a:endParaRPr lang="ru-RU"/>
        </a:p>
      </dgm:t>
    </dgm:pt>
    <dgm:pt modelId="{7556A5DB-6150-4852-AABC-D47D9B4A220A}" type="sibTrans" cxnId="{6F662961-97B0-454D-B556-295EAF645687}">
      <dgm:prSet/>
      <dgm:spPr/>
      <dgm:t>
        <a:bodyPr/>
        <a:lstStyle/>
        <a:p>
          <a:endParaRPr lang="ru-RU"/>
        </a:p>
      </dgm:t>
    </dgm:pt>
    <dgm:pt modelId="{61AB7A36-AB4B-417A-96AB-0BC6258E24DA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ОХРАНА И УКРЕПЛЕНИЕ ЗДОРОВЬЯ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278C937-09B7-4636-B0BF-5F4DB5CFD2E1}" type="parTrans" cxnId="{97EF257D-8C3D-4597-81B1-81F589074A27}">
      <dgm:prSet/>
      <dgm:spPr/>
      <dgm:t>
        <a:bodyPr/>
        <a:lstStyle/>
        <a:p>
          <a:endParaRPr lang="ru-RU"/>
        </a:p>
      </dgm:t>
    </dgm:pt>
    <dgm:pt modelId="{C82F9490-923C-4FCF-A562-C7617D8A6093}" type="sibTrans" cxnId="{97EF257D-8C3D-4597-81B1-81F589074A27}">
      <dgm:prSet/>
      <dgm:spPr/>
      <dgm:t>
        <a:bodyPr/>
        <a:lstStyle/>
        <a:p>
          <a:endParaRPr lang="ru-RU"/>
        </a:p>
      </dgm:t>
    </dgm:pt>
    <dgm:pt modelId="{53FA84F0-CF53-4CA0-9D19-1C8B9BCB2BB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РАЗВИТИЕ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ЛИЧНОСТНЫХ КАЧЕСТВ РЕБЁНКА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F97F41A-3ABF-407F-9BD8-26261A041497}" type="parTrans" cxnId="{142CBF02-C4D9-45A7-B4D9-E98D9556D77C}">
      <dgm:prSet/>
      <dgm:spPr/>
      <dgm:t>
        <a:bodyPr/>
        <a:lstStyle/>
        <a:p>
          <a:endParaRPr lang="ru-RU"/>
        </a:p>
      </dgm:t>
    </dgm:pt>
    <dgm:pt modelId="{1AC85892-C5D3-4F09-A67D-76F43A09C3A6}" type="sibTrans" cxnId="{142CBF02-C4D9-45A7-B4D9-E98D9556D77C}">
      <dgm:prSet/>
      <dgm:spPr/>
      <dgm:t>
        <a:bodyPr/>
        <a:lstStyle/>
        <a:p>
          <a:endParaRPr lang="ru-RU"/>
        </a:p>
      </dgm:t>
    </dgm:pt>
    <dgm:pt modelId="{2E3AEFE7-AAA5-4CD8-90F8-CAA5D2C92AA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КОМФОРТНОСТЬ ОБРАЗОВАНИЯ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1CE5983-F883-4172-A362-B0D329D7CC79}" type="parTrans" cxnId="{1074A762-CF55-4E7A-9C9F-66EFA00BD3F6}">
      <dgm:prSet/>
      <dgm:spPr/>
      <dgm:t>
        <a:bodyPr/>
        <a:lstStyle/>
        <a:p>
          <a:endParaRPr lang="ru-RU"/>
        </a:p>
      </dgm:t>
    </dgm:pt>
    <dgm:pt modelId="{D36E5A41-037B-436F-A8C3-BDA1A2A20A15}" type="sibTrans" cxnId="{1074A762-CF55-4E7A-9C9F-66EFA00BD3F6}">
      <dgm:prSet/>
      <dgm:spPr/>
      <dgm:t>
        <a:bodyPr/>
        <a:lstStyle/>
        <a:p>
          <a:endParaRPr lang="ru-RU"/>
        </a:p>
      </dgm:t>
    </dgm:pt>
    <dgm:pt modelId="{FEC3F0C9-0097-4628-9DEE-539FFC8154A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ОТКРЫТОСТЬ И ПРИВЛЕКАТЕЛЬНОСТЬ ОБРАЗОВАНИЯ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E380DBB-83E2-4450-9A32-A67ACB38A6DD}" type="parTrans" cxnId="{5310381F-4F0E-45D3-9E0D-688662E4B2EA}">
      <dgm:prSet/>
      <dgm:spPr/>
      <dgm:t>
        <a:bodyPr/>
        <a:lstStyle/>
        <a:p>
          <a:endParaRPr lang="ru-RU"/>
        </a:p>
      </dgm:t>
    </dgm:pt>
    <dgm:pt modelId="{3F84F0F8-7001-4881-8D27-02AA203EA5C8}" type="sibTrans" cxnId="{5310381F-4F0E-45D3-9E0D-688662E4B2EA}">
      <dgm:prSet/>
      <dgm:spPr/>
      <dgm:t>
        <a:bodyPr/>
        <a:lstStyle/>
        <a:p>
          <a:endParaRPr lang="ru-RU"/>
        </a:p>
      </dgm:t>
    </dgm:pt>
    <dgm:pt modelId="{84CDC81B-5663-4D12-916E-2ED4D73CC446}" type="pres">
      <dgm:prSet presAssocID="{7BF65825-5360-4467-916A-5913A624AC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80C3CF-9754-41C9-8456-ECC209E5385B}" type="pres">
      <dgm:prSet presAssocID="{9B1700A8-2390-4D25-B13B-E7FC6603E837}" presName="node" presStyleLbl="node1" presStyleIdx="0" presStyleCnt="5" custScaleX="135085" custScaleY="114019" custRadScaleRad="85651" custRadScaleInc="-2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C5DE2-BA66-4D1B-8354-A706072FE61E}" type="pres">
      <dgm:prSet presAssocID="{9B1700A8-2390-4D25-B13B-E7FC6603E837}" presName="spNode" presStyleCnt="0"/>
      <dgm:spPr/>
    </dgm:pt>
    <dgm:pt modelId="{EE35CE86-0B4F-4C0B-8933-34AE789DF22D}" type="pres">
      <dgm:prSet presAssocID="{7556A5DB-6150-4852-AABC-D47D9B4A220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874B937-92F7-4A3A-9FFF-507A9DB0E7A3}" type="pres">
      <dgm:prSet presAssocID="{61AB7A36-AB4B-417A-96AB-0BC6258E24DA}" presName="node" presStyleLbl="node1" presStyleIdx="1" presStyleCnt="5" custScaleX="165072" custRadScaleRad="143270" custRadScaleInc="44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98B7C-6843-4ED0-A132-513501605EA3}" type="pres">
      <dgm:prSet presAssocID="{61AB7A36-AB4B-417A-96AB-0BC6258E24DA}" presName="spNode" presStyleCnt="0"/>
      <dgm:spPr/>
    </dgm:pt>
    <dgm:pt modelId="{B7EE9CC4-49B1-4254-899C-4624090E3DAF}" type="pres">
      <dgm:prSet presAssocID="{C82F9490-923C-4FCF-A562-C7617D8A609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C252C8E-BCD8-47E8-8410-BD1F69D4D9C2}" type="pres">
      <dgm:prSet presAssocID="{53FA84F0-CF53-4CA0-9D19-1C8B9BCB2BB3}" presName="node" presStyleLbl="node1" presStyleIdx="2" presStyleCnt="5" custScaleX="162524" custRadScaleRad="101246" custRadScaleInc="-3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4F6A0-A1CD-4F8B-8380-36E1182EAF41}" type="pres">
      <dgm:prSet presAssocID="{53FA84F0-CF53-4CA0-9D19-1C8B9BCB2BB3}" presName="spNode" presStyleCnt="0"/>
      <dgm:spPr/>
    </dgm:pt>
    <dgm:pt modelId="{BF9DFAB5-892E-433F-BA4D-389C6AAA7CEB}" type="pres">
      <dgm:prSet presAssocID="{1AC85892-C5D3-4F09-A67D-76F43A09C3A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5E9D8238-F301-4F09-8555-6F12110DA915}" type="pres">
      <dgm:prSet presAssocID="{2E3AEFE7-AAA5-4CD8-90F8-CAA5D2C92AAB}" presName="node" presStyleLbl="node1" presStyleIdx="3" presStyleCnt="5" custScaleX="156264" custScaleY="114861" custRadScaleRad="109995" custRadScaleInc="46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38294-993E-4887-BA6E-3A467FFF2BC1}" type="pres">
      <dgm:prSet presAssocID="{2E3AEFE7-AAA5-4CD8-90F8-CAA5D2C92AAB}" presName="spNode" presStyleCnt="0"/>
      <dgm:spPr/>
    </dgm:pt>
    <dgm:pt modelId="{4DEF830C-776A-456D-85F3-7F78D80A197C}" type="pres">
      <dgm:prSet presAssocID="{D36E5A41-037B-436F-A8C3-BDA1A2A20A1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C95DB55-4CAA-4993-90B4-AF2A37EE17BA}" type="pres">
      <dgm:prSet presAssocID="{FEC3F0C9-0097-4628-9DEE-539FFC8154A6}" presName="node" presStyleLbl="node1" presStyleIdx="4" presStyleCnt="5" custScaleX="172186" custRadScaleRad="151696" custRadScaleInc="-58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E053D-63D0-4C1B-B8AA-372082AF9285}" type="pres">
      <dgm:prSet presAssocID="{FEC3F0C9-0097-4628-9DEE-539FFC8154A6}" presName="spNode" presStyleCnt="0"/>
      <dgm:spPr/>
    </dgm:pt>
    <dgm:pt modelId="{FBB2934A-A106-4652-A6F7-C6D5B9B96216}" type="pres">
      <dgm:prSet presAssocID="{3F84F0F8-7001-4881-8D27-02AA203EA5C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F3033AE-1681-4EFC-8CE9-9F60464BE6ED}" type="presOf" srcId="{53FA84F0-CF53-4CA0-9D19-1C8B9BCB2BB3}" destId="{9C252C8E-BCD8-47E8-8410-BD1F69D4D9C2}" srcOrd="0" destOrd="0" presId="urn:microsoft.com/office/officeart/2005/8/layout/cycle6"/>
    <dgm:cxn modelId="{1074A762-CF55-4E7A-9C9F-66EFA00BD3F6}" srcId="{7BF65825-5360-4467-916A-5913A624AC1C}" destId="{2E3AEFE7-AAA5-4CD8-90F8-CAA5D2C92AAB}" srcOrd="3" destOrd="0" parTransId="{A1CE5983-F883-4172-A362-B0D329D7CC79}" sibTransId="{D36E5A41-037B-436F-A8C3-BDA1A2A20A15}"/>
    <dgm:cxn modelId="{BB6AE951-2D3E-4259-B109-FC0DD4C295D1}" type="presOf" srcId="{9B1700A8-2390-4D25-B13B-E7FC6603E837}" destId="{0A80C3CF-9754-41C9-8456-ECC209E5385B}" srcOrd="0" destOrd="0" presId="urn:microsoft.com/office/officeart/2005/8/layout/cycle6"/>
    <dgm:cxn modelId="{53CBABA8-3A2F-48F2-852F-7585EF1BEBC6}" type="presOf" srcId="{FEC3F0C9-0097-4628-9DEE-539FFC8154A6}" destId="{EC95DB55-4CAA-4993-90B4-AF2A37EE17BA}" srcOrd="0" destOrd="0" presId="urn:microsoft.com/office/officeart/2005/8/layout/cycle6"/>
    <dgm:cxn modelId="{D4B1A4CE-5A9C-4251-B61A-069356F54B5E}" type="presOf" srcId="{61AB7A36-AB4B-417A-96AB-0BC6258E24DA}" destId="{4874B937-92F7-4A3A-9FFF-507A9DB0E7A3}" srcOrd="0" destOrd="0" presId="urn:microsoft.com/office/officeart/2005/8/layout/cycle6"/>
    <dgm:cxn modelId="{6F662961-97B0-454D-B556-295EAF645687}" srcId="{7BF65825-5360-4467-916A-5913A624AC1C}" destId="{9B1700A8-2390-4D25-B13B-E7FC6603E837}" srcOrd="0" destOrd="0" parTransId="{C2D75B68-96D6-4C42-BFEC-41DA34A86293}" sibTransId="{7556A5DB-6150-4852-AABC-D47D9B4A220A}"/>
    <dgm:cxn modelId="{42A954F9-F3FC-4597-AFD0-0C6617F57DB5}" type="presOf" srcId="{3F84F0F8-7001-4881-8D27-02AA203EA5C8}" destId="{FBB2934A-A106-4652-A6F7-C6D5B9B96216}" srcOrd="0" destOrd="0" presId="urn:microsoft.com/office/officeart/2005/8/layout/cycle6"/>
    <dgm:cxn modelId="{F8EF63EC-4CC3-4028-9B51-91002F574ED1}" type="presOf" srcId="{1AC85892-C5D3-4F09-A67D-76F43A09C3A6}" destId="{BF9DFAB5-892E-433F-BA4D-389C6AAA7CEB}" srcOrd="0" destOrd="0" presId="urn:microsoft.com/office/officeart/2005/8/layout/cycle6"/>
    <dgm:cxn modelId="{142CBF02-C4D9-45A7-B4D9-E98D9556D77C}" srcId="{7BF65825-5360-4467-916A-5913A624AC1C}" destId="{53FA84F0-CF53-4CA0-9D19-1C8B9BCB2BB3}" srcOrd="2" destOrd="0" parTransId="{1F97F41A-3ABF-407F-9BD8-26261A041497}" sibTransId="{1AC85892-C5D3-4F09-A67D-76F43A09C3A6}"/>
    <dgm:cxn modelId="{444BEBCC-E8EA-4EC6-B2C3-FA97BC3C58C8}" type="presOf" srcId="{C82F9490-923C-4FCF-A562-C7617D8A6093}" destId="{B7EE9CC4-49B1-4254-899C-4624090E3DAF}" srcOrd="0" destOrd="0" presId="urn:microsoft.com/office/officeart/2005/8/layout/cycle6"/>
    <dgm:cxn modelId="{E3860C12-73DD-4556-8157-C48584629D21}" type="presOf" srcId="{7556A5DB-6150-4852-AABC-D47D9B4A220A}" destId="{EE35CE86-0B4F-4C0B-8933-34AE789DF22D}" srcOrd="0" destOrd="0" presId="urn:microsoft.com/office/officeart/2005/8/layout/cycle6"/>
    <dgm:cxn modelId="{5310381F-4F0E-45D3-9E0D-688662E4B2EA}" srcId="{7BF65825-5360-4467-916A-5913A624AC1C}" destId="{FEC3F0C9-0097-4628-9DEE-539FFC8154A6}" srcOrd="4" destOrd="0" parTransId="{9E380DBB-83E2-4450-9A32-A67ACB38A6DD}" sibTransId="{3F84F0F8-7001-4881-8D27-02AA203EA5C8}"/>
    <dgm:cxn modelId="{8EA5798F-2ACC-4327-B3C6-3A5CC755068E}" type="presOf" srcId="{2E3AEFE7-AAA5-4CD8-90F8-CAA5D2C92AAB}" destId="{5E9D8238-F301-4F09-8555-6F12110DA915}" srcOrd="0" destOrd="0" presId="urn:microsoft.com/office/officeart/2005/8/layout/cycle6"/>
    <dgm:cxn modelId="{B7A18D62-E4A7-4509-95DD-640CD3777945}" type="presOf" srcId="{D36E5A41-037B-436F-A8C3-BDA1A2A20A15}" destId="{4DEF830C-776A-456D-85F3-7F78D80A197C}" srcOrd="0" destOrd="0" presId="urn:microsoft.com/office/officeart/2005/8/layout/cycle6"/>
    <dgm:cxn modelId="{1D97B061-576C-49F4-91E1-588886FAF507}" type="presOf" srcId="{7BF65825-5360-4467-916A-5913A624AC1C}" destId="{84CDC81B-5663-4D12-916E-2ED4D73CC446}" srcOrd="0" destOrd="0" presId="urn:microsoft.com/office/officeart/2005/8/layout/cycle6"/>
    <dgm:cxn modelId="{97EF257D-8C3D-4597-81B1-81F589074A27}" srcId="{7BF65825-5360-4467-916A-5913A624AC1C}" destId="{61AB7A36-AB4B-417A-96AB-0BC6258E24DA}" srcOrd="1" destOrd="0" parTransId="{9278C937-09B7-4636-B0BF-5F4DB5CFD2E1}" sibTransId="{C82F9490-923C-4FCF-A562-C7617D8A6093}"/>
    <dgm:cxn modelId="{ADA74127-573A-450A-8CEB-D80CE0BD01E6}" type="presParOf" srcId="{84CDC81B-5663-4D12-916E-2ED4D73CC446}" destId="{0A80C3CF-9754-41C9-8456-ECC209E5385B}" srcOrd="0" destOrd="0" presId="urn:microsoft.com/office/officeart/2005/8/layout/cycle6"/>
    <dgm:cxn modelId="{ECD2F982-5851-4D3D-9D21-65C6B040A74C}" type="presParOf" srcId="{84CDC81B-5663-4D12-916E-2ED4D73CC446}" destId="{455C5DE2-BA66-4D1B-8354-A706072FE61E}" srcOrd="1" destOrd="0" presId="urn:microsoft.com/office/officeart/2005/8/layout/cycle6"/>
    <dgm:cxn modelId="{65754FA0-5CEC-4BBB-8DB8-E143AFC6333B}" type="presParOf" srcId="{84CDC81B-5663-4D12-916E-2ED4D73CC446}" destId="{EE35CE86-0B4F-4C0B-8933-34AE789DF22D}" srcOrd="2" destOrd="0" presId="urn:microsoft.com/office/officeart/2005/8/layout/cycle6"/>
    <dgm:cxn modelId="{64D0FE63-0874-44FB-9033-1E680EAC9991}" type="presParOf" srcId="{84CDC81B-5663-4D12-916E-2ED4D73CC446}" destId="{4874B937-92F7-4A3A-9FFF-507A9DB0E7A3}" srcOrd="3" destOrd="0" presId="urn:microsoft.com/office/officeart/2005/8/layout/cycle6"/>
    <dgm:cxn modelId="{274CEB3D-AB59-4268-94DE-DF183BBEAC92}" type="presParOf" srcId="{84CDC81B-5663-4D12-916E-2ED4D73CC446}" destId="{EAA98B7C-6843-4ED0-A132-513501605EA3}" srcOrd="4" destOrd="0" presId="urn:microsoft.com/office/officeart/2005/8/layout/cycle6"/>
    <dgm:cxn modelId="{E7A5CE8E-B82E-4F2A-BCAA-2B40783525B6}" type="presParOf" srcId="{84CDC81B-5663-4D12-916E-2ED4D73CC446}" destId="{B7EE9CC4-49B1-4254-899C-4624090E3DAF}" srcOrd="5" destOrd="0" presId="urn:microsoft.com/office/officeart/2005/8/layout/cycle6"/>
    <dgm:cxn modelId="{F755A191-4C64-4416-9602-70E4E0588AA1}" type="presParOf" srcId="{84CDC81B-5663-4D12-916E-2ED4D73CC446}" destId="{9C252C8E-BCD8-47E8-8410-BD1F69D4D9C2}" srcOrd="6" destOrd="0" presId="urn:microsoft.com/office/officeart/2005/8/layout/cycle6"/>
    <dgm:cxn modelId="{9091130F-1A07-4AAE-901E-48DC906700BD}" type="presParOf" srcId="{84CDC81B-5663-4D12-916E-2ED4D73CC446}" destId="{2CE4F6A0-A1CD-4F8B-8380-36E1182EAF41}" srcOrd="7" destOrd="0" presId="urn:microsoft.com/office/officeart/2005/8/layout/cycle6"/>
    <dgm:cxn modelId="{0BEEDC4B-5C9B-47AD-9743-063208B6129B}" type="presParOf" srcId="{84CDC81B-5663-4D12-916E-2ED4D73CC446}" destId="{BF9DFAB5-892E-433F-BA4D-389C6AAA7CEB}" srcOrd="8" destOrd="0" presId="urn:microsoft.com/office/officeart/2005/8/layout/cycle6"/>
    <dgm:cxn modelId="{81155AEB-27F2-4000-8C56-B3C953C69691}" type="presParOf" srcId="{84CDC81B-5663-4D12-916E-2ED4D73CC446}" destId="{5E9D8238-F301-4F09-8555-6F12110DA915}" srcOrd="9" destOrd="0" presId="urn:microsoft.com/office/officeart/2005/8/layout/cycle6"/>
    <dgm:cxn modelId="{742BC834-4E1F-42A0-BD6E-32EEC839BFD2}" type="presParOf" srcId="{84CDC81B-5663-4D12-916E-2ED4D73CC446}" destId="{CF038294-993E-4887-BA6E-3A467FFF2BC1}" srcOrd="10" destOrd="0" presId="urn:microsoft.com/office/officeart/2005/8/layout/cycle6"/>
    <dgm:cxn modelId="{06776B3D-977A-42EB-98CA-DAB196DDA1A4}" type="presParOf" srcId="{84CDC81B-5663-4D12-916E-2ED4D73CC446}" destId="{4DEF830C-776A-456D-85F3-7F78D80A197C}" srcOrd="11" destOrd="0" presId="urn:microsoft.com/office/officeart/2005/8/layout/cycle6"/>
    <dgm:cxn modelId="{A6F3C453-3D45-4560-86EE-7DF5195AE5C5}" type="presParOf" srcId="{84CDC81B-5663-4D12-916E-2ED4D73CC446}" destId="{EC95DB55-4CAA-4993-90B4-AF2A37EE17BA}" srcOrd="12" destOrd="0" presId="urn:microsoft.com/office/officeart/2005/8/layout/cycle6"/>
    <dgm:cxn modelId="{4D101BE9-717D-4500-B645-C468CC097D37}" type="presParOf" srcId="{84CDC81B-5663-4D12-916E-2ED4D73CC446}" destId="{BF1E053D-63D0-4C1B-B8AA-372082AF9285}" srcOrd="13" destOrd="0" presId="urn:microsoft.com/office/officeart/2005/8/layout/cycle6"/>
    <dgm:cxn modelId="{DDA0FF48-C705-4AEE-8579-5827AB31FCE2}" type="presParOf" srcId="{84CDC81B-5663-4D12-916E-2ED4D73CC446}" destId="{FBB2934A-A106-4652-A6F7-C6D5B9B96216}" srcOrd="14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B1BD18-21A6-464E-B611-50BCBAA1011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90ED5F-074B-4012-AF47-3135C1DFA9AD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РАБОТА ПО ПРЕЕМСТВЕННОСТИ ДЕТСКОГО САДА И ШКОЛЫ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C9E04A6-DA56-4CA7-AD48-C90B47FB70D3}" type="parTrans" cxnId="{F728F6DA-63D9-4107-ADDF-FC37EEE6F632}">
      <dgm:prSet/>
      <dgm:spPr/>
      <dgm:t>
        <a:bodyPr/>
        <a:lstStyle/>
        <a:p>
          <a:endParaRPr lang="ru-RU"/>
        </a:p>
      </dgm:t>
    </dgm:pt>
    <dgm:pt modelId="{90D26EFA-81DF-4DC1-86FA-CC09074088A7}" type="sibTrans" cxnId="{F728F6DA-63D9-4107-ADDF-FC37EEE6F632}">
      <dgm:prSet/>
      <dgm:spPr/>
      <dgm:t>
        <a:bodyPr/>
        <a:lstStyle/>
        <a:p>
          <a:endParaRPr lang="ru-RU"/>
        </a:p>
      </dgm:t>
    </dgm:pt>
    <dgm:pt modelId="{BB072363-6CCC-43E7-933A-7D5097CC19A9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МЕТОДИЧЕСКАЯ РАБОТА С ПЕДАГОГАМИ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A885C57-1DA0-4513-BE77-9BD510E975CC}" type="parTrans" cxnId="{9C0F41E2-64E9-45CF-B62D-2C64D2BE6CE5}">
      <dgm:prSet/>
      <dgm:spPr/>
      <dgm:t>
        <a:bodyPr/>
        <a:lstStyle/>
        <a:p>
          <a:endParaRPr lang="ru-RU"/>
        </a:p>
      </dgm:t>
    </dgm:pt>
    <dgm:pt modelId="{B80BA3B2-BA27-4268-AB92-5A46EC065A47}" type="sibTrans" cxnId="{9C0F41E2-64E9-45CF-B62D-2C64D2BE6CE5}">
      <dgm:prSet/>
      <dgm:spPr/>
      <dgm:t>
        <a:bodyPr/>
        <a:lstStyle/>
        <a:p>
          <a:endParaRPr lang="ru-RU"/>
        </a:p>
      </dgm:t>
    </dgm:pt>
    <dgm:pt modelId="{C1FEA5E9-2465-4282-9204-4FF34CC6E1ED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РАБОТА С </a:t>
          </a:r>
        </a:p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РОДИТЕЛЯМИ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54C8021-0482-49C2-A36F-83626697530A}" type="parTrans" cxnId="{DC0FCA8D-00EC-41F8-9B63-6E219FF6DD88}">
      <dgm:prSet/>
      <dgm:spPr/>
      <dgm:t>
        <a:bodyPr/>
        <a:lstStyle/>
        <a:p>
          <a:endParaRPr lang="ru-RU"/>
        </a:p>
      </dgm:t>
    </dgm:pt>
    <dgm:pt modelId="{1A87137F-42CC-4341-85F8-E8086070B9EF}" type="sibTrans" cxnId="{DC0FCA8D-00EC-41F8-9B63-6E219FF6DD88}">
      <dgm:prSet/>
      <dgm:spPr/>
      <dgm:t>
        <a:bodyPr/>
        <a:lstStyle/>
        <a:p>
          <a:endParaRPr lang="ru-RU"/>
        </a:p>
      </dgm:t>
    </dgm:pt>
    <dgm:pt modelId="{409DB677-FB82-466C-9406-015F493D4FB3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РАБОТА С ДЕТЬМИ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86604BA-3A83-4474-9D28-3C42B680EB51}" type="parTrans" cxnId="{9E81E6E2-1D9D-43B6-BED3-8EB0529FE61F}">
      <dgm:prSet/>
      <dgm:spPr/>
      <dgm:t>
        <a:bodyPr/>
        <a:lstStyle/>
        <a:p>
          <a:endParaRPr lang="ru-RU"/>
        </a:p>
      </dgm:t>
    </dgm:pt>
    <dgm:pt modelId="{02BEB331-5C7D-480F-BDBC-A75A26747EF3}" type="sibTrans" cxnId="{9E81E6E2-1D9D-43B6-BED3-8EB0529FE61F}">
      <dgm:prSet/>
      <dgm:spPr/>
      <dgm:t>
        <a:bodyPr/>
        <a:lstStyle/>
        <a:p>
          <a:endParaRPr lang="ru-RU"/>
        </a:p>
      </dgm:t>
    </dgm:pt>
    <dgm:pt modelId="{998DED2A-0F8F-48AD-B235-1B816D4573EE}" type="pres">
      <dgm:prSet presAssocID="{0BB1BD18-21A6-464E-B611-50BCBAA101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518655-0D77-40DB-B0B7-293B39E8A751}" type="pres">
      <dgm:prSet presAssocID="{9790ED5F-074B-4012-AF47-3135C1DFA9AD}" presName="singleCycle" presStyleCnt="0"/>
      <dgm:spPr/>
    </dgm:pt>
    <dgm:pt modelId="{D4A81A73-9D33-4283-A4A3-03DD6317F4B3}" type="pres">
      <dgm:prSet presAssocID="{9790ED5F-074B-4012-AF47-3135C1DFA9AD}" presName="singleCenter" presStyleLbl="node1" presStyleIdx="0" presStyleCnt="4" custScaleX="166509" custScaleY="13649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1E06BF2-EA68-48C0-9B9E-A2C78F9CAB42}" type="pres">
      <dgm:prSet presAssocID="{5A885C57-1DA0-4513-BE77-9BD510E975CC}" presName="Name56" presStyleLbl="parChTrans1D2" presStyleIdx="0" presStyleCnt="3"/>
      <dgm:spPr/>
      <dgm:t>
        <a:bodyPr/>
        <a:lstStyle/>
        <a:p>
          <a:endParaRPr lang="ru-RU"/>
        </a:p>
      </dgm:t>
    </dgm:pt>
    <dgm:pt modelId="{EEE99CD4-2271-4809-9EDD-4B383ABBEBD8}" type="pres">
      <dgm:prSet presAssocID="{BB072363-6CCC-43E7-933A-7D5097CC19A9}" presName="text0" presStyleLbl="node1" presStyleIdx="1" presStyleCnt="4" custScaleX="211564" custScaleY="119104" custRadScaleRad="113113" custRadScaleInc="-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9D8CE-B6BD-45DB-AABB-69076CDEA9A0}" type="pres">
      <dgm:prSet presAssocID="{854C8021-0482-49C2-A36F-83626697530A}" presName="Name56" presStyleLbl="parChTrans1D2" presStyleIdx="1" presStyleCnt="3"/>
      <dgm:spPr/>
      <dgm:t>
        <a:bodyPr/>
        <a:lstStyle/>
        <a:p>
          <a:endParaRPr lang="ru-RU"/>
        </a:p>
      </dgm:t>
    </dgm:pt>
    <dgm:pt modelId="{7467A270-53BD-44BC-BD81-96FA53D1A927}" type="pres">
      <dgm:prSet presAssocID="{C1FEA5E9-2465-4282-9204-4FF34CC6E1ED}" presName="text0" presStyleLbl="node1" presStyleIdx="2" presStyleCnt="4" custScaleX="149999" custRadScaleRad="122750" custRadScaleInc="-10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7876A-AA6A-4633-8F73-A72CAF449C12}" type="pres">
      <dgm:prSet presAssocID="{186604BA-3A83-4474-9D28-3C42B680EB51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DECD495-AC05-45E4-93EB-1E02229D757F}" type="pres">
      <dgm:prSet presAssocID="{409DB677-FB82-466C-9406-015F493D4FB3}" presName="text0" presStyleLbl="node1" presStyleIdx="3" presStyleCnt="4" custScaleX="179378" custRadScaleRad="142229" custRadScaleInc="10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910D3-A236-4D5B-B598-48D33FD85A1F}" type="presOf" srcId="{BB072363-6CCC-43E7-933A-7D5097CC19A9}" destId="{EEE99CD4-2271-4809-9EDD-4B383ABBEBD8}" srcOrd="0" destOrd="0" presId="urn:microsoft.com/office/officeart/2008/layout/RadialCluster"/>
    <dgm:cxn modelId="{F728F6DA-63D9-4107-ADDF-FC37EEE6F632}" srcId="{0BB1BD18-21A6-464E-B611-50BCBAA10111}" destId="{9790ED5F-074B-4012-AF47-3135C1DFA9AD}" srcOrd="0" destOrd="0" parTransId="{1C9E04A6-DA56-4CA7-AD48-C90B47FB70D3}" sibTransId="{90D26EFA-81DF-4DC1-86FA-CC09074088A7}"/>
    <dgm:cxn modelId="{69DC8918-50F8-4486-BBF2-D372B8F3B369}" type="presOf" srcId="{9790ED5F-074B-4012-AF47-3135C1DFA9AD}" destId="{D4A81A73-9D33-4283-A4A3-03DD6317F4B3}" srcOrd="0" destOrd="0" presId="urn:microsoft.com/office/officeart/2008/layout/RadialCluster"/>
    <dgm:cxn modelId="{9C0F41E2-64E9-45CF-B62D-2C64D2BE6CE5}" srcId="{9790ED5F-074B-4012-AF47-3135C1DFA9AD}" destId="{BB072363-6CCC-43E7-933A-7D5097CC19A9}" srcOrd="0" destOrd="0" parTransId="{5A885C57-1DA0-4513-BE77-9BD510E975CC}" sibTransId="{B80BA3B2-BA27-4268-AB92-5A46EC065A47}"/>
    <dgm:cxn modelId="{A96115D6-8FD5-456E-8CBB-CD1858689BDA}" type="presOf" srcId="{C1FEA5E9-2465-4282-9204-4FF34CC6E1ED}" destId="{7467A270-53BD-44BC-BD81-96FA53D1A927}" srcOrd="0" destOrd="0" presId="urn:microsoft.com/office/officeart/2008/layout/RadialCluster"/>
    <dgm:cxn modelId="{320239C4-160B-4FAF-8CBC-3AB5A17A27D6}" type="presOf" srcId="{409DB677-FB82-466C-9406-015F493D4FB3}" destId="{3DECD495-AC05-45E4-93EB-1E02229D757F}" srcOrd="0" destOrd="0" presId="urn:microsoft.com/office/officeart/2008/layout/RadialCluster"/>
    <dgm:cxn modelId="{04435A85-AD5E-4391-9293-DE6979D85921}" type="presOf" srcId="{186604BA-3A83-4474-9D28-3C42B680EB51}" destId="{F487876A-AA6A-4633-8F73-A72CAF449C12}" srcOrd="0" destOrd="0" presId="urn:microsoft.com/office/officeart/2008/layout/RadialCluster"/>
    <dgm:cxn modelId="{AFDC2339-5097-430F-A36B-D9CF533C41A7}" type="presOf" srcId="{0BB1BD18-21A6-464E-B611-50BCBAA10111}" destId="{998DED2A-0F8F-48AD-B235-1B816D4573EE}" srcOrd="0" destOrd="0" presId="urn:microsoft.com/office/officeart/2008/layout/RadialCluster"/>
    <dgm:cxn modelId="{DC0FCA8D-00EC-41F8-9B63-6E219FF6DD88}" srcId="{9790ED5F-074B-4012-AF47-3135C1DFA9AD}" destId="{C1FEA5E9-2465-4282-9204-4FF34CC6E1ED}" srcOrd="1" destOrd="0" parTransId="{854C8021-0482-49C2-A36F-83626697530A}" sibTransId="{1A87137F-42CC-4341-85F8-E8086070B9EF}"/>
    <dgm:cxn modelId="{9E81E6E2-1D9D-43B6-BED3-8EB0529FE61F}" srcId="{9790ED5F-074B-4012-AF47-3135C1DFA9AD}" destId="{409DB677-FB82-466C-9406-015F493D4FB3}" srcOrd="2" destOrd="0" parTransId="{186604BA-3A83-4474-9D28-3C42B680EB51}" sibTransId="{02BEB331-5C7D-480F-BDBC-A75A26747EF3}"/>
    <dgm:cxn modelId="{D961171A-B2B6-44AA-BE4E-34167E976DEB}" type="presOf" srcId="{5A885C57-1DA0-4513-BE77-9BD510E975CC}" destId="{41E06BF2-EA68-48C0-9B9E-A2C78F9CAB42}" srcOrd="0" destOrd="0" presId="urn:microsoft.com/office/officeart/2008/layout/RadialCluster"/>
    <dgm:cxn modelId="{5D949704-E2F0-46ED-9D91-51BFB44C0646}" type="presOf" srcId="{854C8021-0482-49C2-A36F-83626697530A}" destId="{3EA9D8CE-B6BD-45DB-AABB-69076CDEA9A0}" srcOrd="0" destOrd="0" presId="urn:microsoft.com/office/officeart/2008/layout/RadialCluster"/>
    <dgm:cxn modelId="{47628CE8-31D1-45A0-8F34-2F6710229773}" type="presParOf" srcId="{998DED2A-0F8F-48AD-B235-1B816D4573EE}" destId="{00518655-0D77-40DB-B0B7-293B39E8A751}" srcOrd="0" destOrd="0" presId="urn:microsoft.com/office/officeart/2008/layout/RadialCluster"/>
    <dgm:cxn modelId="{DEDC38CC-A6EF-4CA1-85B9-C67CA07487A7}" type="presParOf" srcId="{00518655-0D77-40DB-B0B7-293B39E8A751}" destId="{D4A81A73-9D33-4283-A4A3-03DD6317F4B3}" srcOrd="0" destOrd="0" presId="urn:microsoft.com/office/officeart/2008/layout/RadialCluster"/>
    <dgm:cxn modelId="{4C4135F3-86F1-4FC1-A6E2-503A43A6EF7F}" type="presParOf" srcId="{00518655-0D77-40DB-B0B7-293B39E8A751}" destId="{41E06BF2-EA68-48C0-9B9E-A2C78F9CAB42}" srcOrd="1" destOrd="0" presId="urn:microsoft.com/office/officeart/2008/layout/RadialCluster"/>
    <dgm:cxn modelId="{3EDC093C-3977-490D-A19C-490D116DE46A}" type="presParOf" srcId="{00518655-0D77-40DB-B0B7-293B39E8A751}" destId="{EEE99CD4-2271-4809-9EDD-4B383ABBEBD8}" srcOrd="2" destOrd="0" presId="urn:microsoft.com/office/officeart/2008/layout/RadialCluster"/>
    <dgm:cxn modelId="{4814D0FE-BB2B-4F3E-8E0E-AC3FB565704E}" type="presParOf" srcId="{00518655-0D77-40DB-B0B7-293B39E8A751}" destId="{3EA9D8CE-B6BD-45DB-AABB-69076CDEA9A0}" srcOrd="3" destOrd="0" presId="urn:microsoft.com/office/officeart/2008/layout/RadialCluster"/>
    <dgm:cxn modelId="{28786C03-2EC3-44CC-B8A9-6523E54F4B10}" type="presParOf" srcId="{00518655-0D77-40DB-B0B7-293B39E8A751}" destId="{7467A270-53BD-44BC-BD81-96FA53D1A927}" srcOrd="4" destOrd="0" presId="urn:microsoft.com/office/officeart/2008/layout/RadialCluster"/>
    <dgm:cxn modelId="{5880D9F7-668C-43D1-9879-17433C71CD9C}" type="presParOf" srcId="{00518655-0D77-40DB-B0B7-293B39E8A751}" destId="{F487876A-AA6A-4633-8F73-A72CAF449C12}" srcOrd="5" destOrd="0" presId="urn:microsoft.com/office/officeart/2008/layout/RadialCluster"/>
    <dgm:cxn modelId="{9ADA814D-8FF1-45D1-85D0-0F37CA92FA4D}" type="presParOf" srcId="{00518655-0D77-40DB-B0B7-293B39E8A751}" destId="{3DECD495-AC05-45E4-93EB-1E02229D757F}" srcOrd="6" destOrd="0" presId="urn:microsoft.com/office/officeart/2008/layout/RadialCluster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64D982-D74E-456D-B367-FB7CCDBB0B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5D9867-F76C-47E6-B12A-5D484FFE88B6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ВЗАИМОДЕЙСТВИЕ ПЕДАГОГОВ</a:t>
          </a:r>
        </a:p>
        <a:p>
          <a:pPr algn="ctr"/>
          <a:r>
            <a: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 ОСУЩЕСТВЛЕНИЮ ПРЕЕМСТВЕННОСТИ</a:t>
          </a:r>
        </a:p>
      </dgm:t>
    </dgm:pt>
    <dgm:pt modelId="{D0B6FE6F-3474-4F31-822C-CED3DCDFC9E6}" type="parTrans" cxnId="{F7E3F0CA-461B-4CCE-AC5F-06FED4D15E49}">
      <dgm:prSet/>
      <dgm:spPr/>
      <dgm:t>
        <a:bodyPr/>
        <a:lstStyle/>
        <a:p>
          <a:endParaRPr lang="ru-RU"/>
        </a:p>
      </dgm:t>
    </dgm:pt>
    <dgm:pt modelId="{4A73AE2A-A584-418F-B277-DC884F38290A}" type="sibTrans" cxnId="{F7E3F0CA-461B-4CCE-AC5F-06FED4D15E49}">
      <dgm:prSet/>
      <dgm:spPr/>
      <dgm:t>
        <a:bodyPr/>
        <a:lstStyle/>
        <a:p>
          <a:endParaRPr lang="ru-RU"/>
        </a:p>
      </dgm:t>
    </dgm:pt>
    <dgm:pt modelId="{C6548595-3A9E-4A54-9438-111AD4DE65B3}">
      <dgm:prSet phldrT="[Текст]" custT="1"/>
      <dgm:spPr>
        <a:solidFill>
          <a:srgbClr val="00B0F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СОВМЕСТНЫЕ ПЕД. СОВЕТЫ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7B6BE8-B53E-4309-979D-12F4D0078C8D}" type="parTrans" cxnId="{620978E4-B86D-4925-B522-BE5E2BC3B232}">
      <dgm:prSet/>
      <dgm:spPr/>
      <dgm:t>
        <a:bodyPr/>
        <a:lstStyle/>
        <a:p>
          <a:endParaRPr lang="ru-RU"/>
        </a:p>
      </dgm:t>
    </dgm:pt>
    <dgm:pt modelId="{A3403E45-CBD5-4A92-BA84-4D92EBDD8876}" type="sibTrans" cxnId="{620978E4-B86D-4925-B522-BE5E2BC3B232}">
      <dgm:prSet/>
      <dgm:spPr/>
      <dgm:t>
        <a:bodyPr/>
        <a:lstStyle/>
        <a:p>
          <a:endParaRPr lang="ru-RU"/>
        </a:p>
      </dgm:t>
    </dgm:pt>
    <dgm:pt modelId="{5E08261A-F0F5-4BE7-A698-81A47D6FAB1B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ВЗАИМОДЕЙСТВИЕ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МЕД. РАБОТНИКОВ, ПСИХОЛОГОВ ДОУ И ШКОЛЫ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D231FD-D0AD-4230-BEE6-40C5DB4B117B}" type="parTrans" cxnId="{B0950BA9-DAAC-4835-B322-8962CFA7F726}">
      <dgm:prSet/>
      <dgm:spPr/>
      <dgm:t>
        <a:bodyPr/>
        <a:lstStyle/>
        <a:p>
          <a:endParaRPr lang="ru-RU"/>
        </a:p>
      </dgm:t>
    </dgm:pt>
    <dgm:pt modelId="{FA631666-5B14-4345-9D09-9155482E3C80}" type="sibTrans" cxnId="{B0950BA9-DAAC-4835-B322-8962CFA7F726}">
      <dgm:prSet/>
      <dgm:spPr/>
      <dgm:t>
        <a:bodyPr/>
        <a:lstStyle/>
        <a:p>
          <a:endParaRPr lang="ru-RU"/>
        </a:p>
      </dgm:t>
    </dgm:pt>
    <dgm:pt modelId="{24802D39-7910-47B0-9661-9544556C1652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ОТКРЫТЫЕ УРОКИ </a:t>
          </a:r>
        </a:p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ОТКРЫТАЯ НОД В ДОУ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BC1E79-D7DD-4D7E-96EE-F0C2F1C47E71}" type="parTrans" cxnId="{90DC1C11-81A4-4245-A0EC-E62063CC5319}">
      <dgm:prSet/>
      <dgm:spPr/>
      <dgm:t>
        <a:bodyPr/>
        <a:lstStyle/>
        <a:p>
          <a:endParaRPr lang="ru-RU"/>
        </a:p>
      </dgm:t>
    </dgm:pt>
    <dgm:pt modelId="{CF010B5E-56DF-4C87-B555-A42D79B97F01}" type="sibTrans" cxnId="{90DC1C11-81A4-4245-A0EC-E62063CC5319}">
      <dgm:prSet/>
      <dgm:spPr/>
      <dgm:t>
        <a:bodyPr/>
        <a:lstStyle/>
        <a:p>
          <a:endParaRPr lang="ru-RU"/>
        </a:p>
      </dgm:t>
    </dgm:pt>
    <dgm:pt modelId="{61AD39F0-4C50-4491-A7CE-A4C8959DA9E6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СЕМИНАРЫ</a:t>
          </a:r>
        </a:p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CF0002-BCC3-4303-AF61-D9E075F2009A}" type="parTrans" cxnId="{BB08DDFE-F24C-4C27-8577-A84EB9498A6C}">
      <dgm:prSet/>
      <dgm:spPr/>
      <dgm:t>
        <a:bodyPr/>
        <a:lstStyle/>
        <a:p>
          <a:endParaRPr lang="ru-RU"/>
        </a:p>
      </dgm:t>
    </dgm:pt>
    <dgm:pt modelId="{B5F5D85B-CED9-4196-9830-17F5FC98BF73}" type="sibTrans" cxnId="{BB08DDFE-F24C-4C27-8577-A84EB9498A6C}">
      <dgm:prSet/>
      <dgm:spPr/>
      <dgm:t>
        <a:bodyPr/>
        <a:lstStyle/>
        <a:p>
          <a:endParaRPr lang="ru-RU"/>
        </a:p>
      </dgm:t>
    </dgm:pt>
    <dgm:pt modelId="{68B6DE60-9457-4EE9-86C9-8FFE0EB71560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ПЕДАГОГИЧЕСКИЕ И ПСИХОЛОГИЧЕСКИЕ НАБЛЮДЕНИЯ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E97C29-DB60-4926-B6E8-1B9E960421CF}" type="parTrans" cxnId="{3D74B434-A562-4E36-B019-7A4C129FB353}">
      <dgm:prSet/>
      <dgm:spPr/>
      <dgm:t>
        <a:bodyPr/>
        <a:lstStyle/>
        <a:p>
          <a:endParaRPr lang="ru-RU"/>
        </a:p>
      </dgm:t>
    </dgm:pt>
    <dgm:pt modelId="{8DDFA653-AC21-4FDE-AD58-247456926EC2}" type="sibTrans" cxnId="{3D74B434-A562-4E36-B019-7A4C129FB353}">
      <dgm:prSet/>
      <dgm:spPr/>
      <dgm:t>
        <a:bodyPr/>
        <a:lstStyle/>
        <a:p>
          <a:endParaRPr lang="ru-RU"/>
        </a:p>
      </dgm:t>
    </dgm:pt>
    <dgm:pt modelId="{39315D1A-F201-494E-96E1-CCA47F550582}" type="pres">
      <dgm:prSet presAssocID="{0C64D982-D74E-456D-B367-FB7CCDBB0B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19DA9B-48B8-42FB-86C7-63C93770841C}" type="pres">
      <dgm:prSet presAssocID="{C85D9867-F76C-47E6-B12A-5D484FFE88B6}" presName="hierRoot1" presStyleCnt="0"/>
      <dgm:spPr/>
    </dgm:pt>
    <dgm:pt modelId="{8B81814D-8E58-4AB8-B0B8-A81DAEE267FF}" type="pres">
      <dgm:prSet presAssocID="{C85D9867-F76C-47E6-B12A-5D484FFE88B6}" presName="composite" presStyleCnt="0"/>
      <dgm:spPr/>
    </dgm:pt>
    <dgm:pt modelId="{E0F90345-C033-4154-A894-448430876DD0}" type="pres">
      <dgm:prSet presAssocID="{C85D9867-F76C-47E6-B12A-5D484FFE88B6}" presName="background" presStyleLbl="node0" presStyleIdx="0" presStyleCnt="1"/>
      <dgm:spPr>
        <a:solidFill>
          <a:srgbClr val="FF0000"/>
        </a:solidFill>
      </dgm:spPr>
    </dgm:pt>
    <dgm:pt modelId="{E0D28EC0-A0F6-41F7-B066-72BF14B2BF0E}" type="pres">
      <dgm:prSet presAssocID="{C85D9867-F76C-47E6-B12A-5D484FFE88B6}" presName="text" presStyleLbl="fgAcc0" presStyleIdx="0" presStyleCnt="1" custScaleX="209290" custScaleY="152137" custLinFactNeighborX="-2443" custLinFactNeighborY="-14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46678-8272-4F1A-9F28-B60CF6AE82EE}" type="pres">
      <dgm:prSet presAssocID="{C85D9867-F76C-47E6-B12A-5D484FFE88B6}" presName="hierChild2" presStyleCnt="0"/>
      <dgm:spPr/>
    </dgm:pt>
    <dgm:pt modelId="{DDD3A36D-134E-47A7-85C6-668D42F9F1A1}" type="pres">
      <dgm:prSet presAssocID="{7D7B6BE8-B53E-4309-979D-12F4D0078C8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115D4FD-1D6D-446E-8FB4-95B018ABD499}" type="pres">
      <dgm:prSet presAssocID="{C6548595-3A9E-4A54-9438-111AD4DE65B3}" presName="hierRoot2" presStyleCnt="0"/>
      <dgm:spPr/>
    </dgm:pt>
    <dgm:pt modelId="{6250E231-076D-4E54-A209-773FD6EC10F2}" type="pres">
      <dgm:prSet presAssocID="{C6548595-3A9E-4A54-9438-111AD4DE65B3}" presName="composite2" presStyleCnt="0"/>
      <dgm:spPr/>
    </dgm:pt>
    <dgm:pt modelId="{CA2E3D63-0031-437D-A335-8CC69B1DB8AA}" type="pres">
      <dgm:prSet presAssocID="{C6548595-3A9E-4A54-9438-111AD4DE65B3}" presName="background2" presStyleLbl="node2" presStyleIdx="0" presStyleCnt="2"/>
      <dgm:spPr>
        <a:solidFill>
          <a:srgbClr val="FF0000"/>
        </a:solidFill>
      </dgm:spPr>
    </dgm:pt>
    <dgm:pt modelId="{2A3F0D58-CCAB-4784-A403-576C5B7DA2DD}" type="pres">
      <dgm:prSet presAssocID="{C6548595-3A9E-4A54-9438-111AD4DE65B3}" presName="text2" presStyleLbl="fgAcc2" presStyleIdx="0" presStyleCnt="2" custLinFactNeighborX="-6418" custLinFactNeighborY="-33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CA8AE-F138-4EF9-A80E-480FDEA02AFB}" type="pres">
      <dgm:prSet presAssocID="{C6548595-3A9E-4A54-9438-111AD4DE65B3}" presName="hierChild3" presStyleCnt="0"/>
      <dgm:spPr/>
    </dgm:pt>
    <dgm:pt modelId="{08107007-D976-442B-B467-E1FABA731228}" type="pres">
      <dgm:prSet presAssocID="{01D231FD-D0AD-4230-BEE6-40C5DB4B117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7197E5C-40F8-4024-91ED-AEA6ACC3CED8}" type="pres">
      <dgm:prSet presAssocID="{5E08261A-F0F5-4BE7-A698-81A47D6FAB1B}" presName="hierRoot3" presStyleCnt="0"/>
      <dgm:spPr/>
    </dgm:pt>
    <dgm:pt modelId="{A238D211-EE12-443F-8F45-DCB75796BF87}" type="pres">
      <dgm:prSet presAssocID="{5E08261A-F0F5-4BE7-A698-81A47D6FAB1B}" presName="composite3" presStyleCnt="0"/>
      <dgm:spPr/>
    </dgm:pt>
    <dgm:pt modelId="{9DC0AAD7-C2AE-4E31-A324-DC4832E82B31}" type="pres">
      <dgm:prSet presAssocID="{5E08261A-F0F5-4BE7-A698-81A47D6FAB1B}" presName="background3" presStyleLbl="node3" presStyleIdx="0" presStyleCnt="3"/>
      <dgm:spPr>
        <a:solidFill>
          <a:srgbClr val="FF0000"/>
        </a:solidFill>
      </dgm:spPr>
    </dgm:pt>
    <dgm:pt modelId="{971A699E-39A8-44C9-A356-E6D3739151CB}" type="pres">
      <dgm:prSet presAssocID="{5E08261A-F0F5-4BE7-A698-81A47D6FAB1B}" presName="text3" presStyleLbl="fgAcc3" presStyleIdx="0" presStyleCnt="3" custLinFactNeighborX="-13059" custLinFactNeighborY="-42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CFE8C7-1785-4C4B-93B0-865CF61BB9D6}" type="pres">
      <dgm:prSet presAssocID="{5E08261A-F0F5-4BE7-A698-81A47D6FAB1B}" presName="hierChild4" presStyleCnt="0"/>
      <dgm:spPr/>
    </dgm:pt>
    <dgm:pt modelId="{6D89ABC3-EC45-4E96-9A67-194546A8EDDF}" type="pres">
      <dgm:prSet presAssocID="{98BC1E79-D7DD-4D7E-96EE-F0C2F1C47E7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012C638-BA06-47A0-BC54-8150DB4C0E86}" type="pres">
      <dgm:prSet presAssocID="{24802D39-7910-47B0-9661-9544556C1652}" presName="hierRoot3" presStyleCnt="0"/>
      <dgm:spPr/>
    </dgm:pt>
    <dgm:pt modelId="{067D8D2A-F5D3-4E5E-A243-FD17721D8A28}" type="pres">
      <dgm:prSet presAssocID="{24802D39-7910-47B0-9661-9544556C1652}" presName="composite3" presStyleCnt="0"/>
      <dgm:spPr/>
    </dgm:pt>
    <dgm:pt modelId="{BF569316-BA77-4D16-9FDB-85EC3435F782}" type="pres">
      <dgm:prSet presAssocID="{24802D39-7910-47B0-9661-9544556C1652}" presName="background3" presStyleLbl="node3" presStyleIdx="1" presStyleCnt="3"/>
      <dgm:spPr>
        <a:solidFill>
          <a:srgbClr val="FF0000"/>
        </a:solidFill>
      </dgm:spPr>
    </dgm:pt>
    <dgm:pt modelId="{C8274F92-BB3E-448D-82D0-4AACCCF681F7}" type="pres">
      <dgm:prSet presAssocID="{24802D39-7910-47B0-9661-9544556C1652}" presName="text3" presStyleLbl="fgAcc3" presStyleIdx="1" presStyleCnt="3" custLinFactNeighborX="4009" custLinFactNeighborY="-518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E95E7-87D1-4F87-8FA7-00C0FF3D91C8}" type="pres">
      <dgm:prSet presAssocID="{24802D39-7910-47B0-9661-9544556C1652}" presName="hierChild4" presStyleCnt="0"/>
      <dgm:spPr/>
    </dgm:pt>
    <dgm:pt modelId="{8E85AE06-1DA9-4E8C-9062-922A7260742A}" type="pres">
      <dgm:prSet presAssocID="{A8CF0002-BCC3-4303-AF61-D9E075F2009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CC5A766-B917-4701-9ADD-126B832ADFEC}" type="pres">
      <dgm:prSet presAssocID="{61AD39F0-4C50-4491-A7CE-A4C8959DA9E6}" presName="hierRoot2" presStyleCnt="0"/>
      <dgm:spPr/>
    </dgm:pt>
    <dgm:pt modelId="{6952B191-D518-4E21-86B9-C28A9769E94D}" type="pres">
      <dgm:prSet presAssocID="{61AD39F0-4C50-4491-A7CE-A4C8959DA9E6}" presName="composite2" presStyleCnt="0"/>
      <dgm:spPr/>
    </dgm:pt>
    <dgm:pt modelId="{199F7DBB-49EA-4A3A-A6FB-CEF452D8D997}" type="pres">
      <dgm:prSet presAssocID="{61AD39F0-4C50-4491-A7CE-A4C8959DA9E6}" presName="background2" presStyleLbl="node2" presStyleIdx="1" presStyleCnt="2"/>
      <dgm:spPr>
        <a:solidFill>
          <a:srgbClr val="FF0000"/>
        </a:solidFill>
      </dgm:spPr>
    </dgm:pt>
    <dgm:pt modelId="{F251FADB-7104-49EA-BEA2-CE5DFDD569EE}" type="pres">
      <dgm:prSet presAssocID="{61AD39F0-4C50-4491-A7CE-A4C8959DA9E6}" presName="text2" presStyleLbl="fgAcc2" presStyleIdx="1" presStyleCnt="2" custLinFactNeighborX="2452" custLinFactNeighborY="-40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B41E3-5B8B-48C2-AE72-FC2C769F2A49}" type="pres">
      <dgm:prSet presAssocID="{61AD39F0-4C50-4491-A7CE-A4C8959DA9E6}" presName="hierChild3" presStyleCnt="0"/>
      <dgm:spPr/>
    </dgm:pt>
    <dgm:pt modelId="{E42F3B52-A988-4DA3-9FE1-8DB1079565DE}" type="pres">
      <dgm:prSet presAssocID="{FAE97C29-DB60-4926-B6E8-1B9E960421C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E544A0A-ABEF-487C-9E5C-57AFF0FA59A8}" type="pres">
      <dgm:prSet presAssocID="{68B6DE60-9457-4EE9-86C9-8FFE0EB71560}" presName="hierRoot3" presStyleCnt="0"/>
      <dgm:spPr/>
    </dgm:pt>
    <dgm:pt modelId="{AAEC060B-AFB3-4B28-B2AE-683118D5AA6B}" type="pres">
      <dgm:prSet presAssocID="{68B6DE60-9457-4EE9-86C9-8FFE0EB71560}" presName="composite3" presStyleCnt="0"/>
      <dgm:spPr/>
    </dgm:pt>
    <dgm:pt modelId="{89981B26-D925-482F-BC95-5BF44A7D08A7}" type="pres">
      <dgm:prSet presAssocID="{68B6DE60-9457-4EE9-86C9-8FFE0EB71560}" presName="background3" presStyleLbl="node3" presStyleIdx="2" presStyleCnt="3"/>
      <dgm:spPr>
        <a:solidFill>
          <a:srgbClr val="FF0000"/>
        </a:solidFill>
      </dgm:spPr>
    </dgm:pt>
    <dgm:pt modelId="{A4CFFAF0-01A5-432E-976F-EBCC491564FC}" type="pres">
      <dgm:prSet presAssocID="{68B6DE60-9457-4EE9-86C9-8FFE0EB71560}" presName="text3" presStyleLbl="fgAcc3" presStyleIdx="2" presStyleCnt="3" custScaleX="108212" custScaleY="98806" custLinFactNeighborX="1677" custLinFactNeighborY="-61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A4990-3171-4FB7-85F6-A8922F3A68D7}" type="pres">
      <dgm:prSet presAssocID="{68B6DE60-9457-4EE9-86C9-8FFE0EB71560}" presName="hierChild4" presStyleCnt="0"/>
      <dgm:spPr/>
    </dgm:pt>
  </dgm:ptLst>
  <dgm:cxnLst>
    <dgm:cxn modelId="{9F02A6AA-DEC2-4493-ABA4-393991E905C2}" type="presOf" srcId="{24802D39-7910-47B0-9661-9544556C1652}" destId="{C8274F92-BB3E-448D-82D0-4AACCCF681F7}" srcOrd="0" destOrd="0" presId="urn:microsoft.com/office/officeart/2005/8/layout/hierarchy1"/>
    <dgm:cxn modelId="{448911F6-9FDC-4D64-A862-516F42326E30}" type="presOf" srcId="{0C64D982-D74E-456D-B367-FB7CCDBB0BF1}" destId="{39315D1A-F201-494E-96E1-CCA47F550582}" srcOrd="0" destOrd="0" presId="urn:microsoft.com/office/officeart/2005/8/layout/hierarchy1"/>
    <dgm:cxn modelId="{5CA18488-E8DF-4581-BA80-5DF9C0A4709B}" type="presOf" srcId="{98BC1E79-D7DD-4D7E-96EE-F0C2F1C47E71}" destId="{6D89ABC3-EC45-4E96-9A67-194546A8EDDF}" srcOrd="0" destOrd="0" presId="urn:microsoft.com/office/officeart/2005/8/layout/hierarchy1"/>
    <dgm:cxn modelId="{B0950BA9-DAAC-4835-B322-8962CFA7F726}" srcId="{C6548595-3A9E-4A54-9438-111AD4DE65B3}" destId="{5E08261A-F0F5-4BE7-A698-81A47D6FAB1B}" srcOrd="0" destOrd="0" parTransId="{01D231FD-D0AD-4230-BEE6-40C5DB4B117B}" sibTransId="{FA631666-5B14-4345-9D09-9155482E3C80}"/>
    <dgm:cxn modelId="{1B8F6FB8-E1EE-45D5-A9E4-0C312E917AF1}" type="presOf" srcId="{C6548595-3A9E-4A54-9438-111AD4DE65B3}" destId="{2A3F0D58-CCAB-4784-A403-576C5B7DA2DD}" srcOrd="0" destOrd="0" presId="urn:microsoft.com/office/officeart/2005/8/layout/hierarchy1"/>
    <dgm:cxn modelId="{F7E3F0CA-461B-4CCE-AC5F-06FED4D15E49}" srcId="{0C64D982-D74E-456D-B367-FB7CCDBB0BF1}" destId="{C85D9867-F76C-47E6-B12A-5D484FFE88B6}" srcOrd="0" destOrd="0" parTransId="{D0B6FE6F-3474-4F31-822C-CED3DCDFC9E6}" sibTransId="{4A73AE2A-A584-418F-B277-DC884F38290A}"/>
    <dgm:cxn modelId="{995D34C9-835F-41B8-8D34-11C5B2B8D4D5}" type="presOf" srcId="{A8CF0002-BCC3-4303-AF61-D9E075F2009A}" destId="{8E85AE06-1DA9-4E8C-9062-922A7260742A}" srcOrd="0" destOrd="0" presId="urn:microsoft.com/office/officeart/2005/8/layout/hierarchy1"/>
    <dgm:cxn modelId="{BB08DDFE-F24C-4C27-8577-A84EB9498A6C}" srcId="{C85D9867-F76C-47E6-B12A-5D484FFE88B6}" destId="{61AD39F0-4C50-4491-A7CE-A4C8959DA9E6}" srcOrd="1" destOrd="0" parTransId="{A8CF0002-BCC3-4303-AF61-D9E075F2009A}" sibTransId="{B5F5D85B-CED9-4196-9830-17F5FC98BF73}"/>
    <dgm:cxn modelId="{FA3EC74D-104A-493E-B16D-D07A6A2F7952}" type="presOf" srcId="{7D7B6BE8-B53E-4309-979D-12F4D0078C8D}" destId="{DDD3A36D-134E-47A7-85C6-668D42F9F1A1}" srcOrd="0" destOrd="0" presId="urn:microsoft.com/office/officeart/2005/8/layout/hierarchy1"/>
    <dgm:cxn modelId="{3D74B434-A562-4E36-B019-7A4C129FB353}" srcId="{61AD39F0-4C50-4491-A7CE-A4C8959DA9E6}" destId="{68B6DE60-9457-4EE9-86C9-8FFE0EB71560}" srcOrd="0" destOrd="0" parTransId="{FAE97C29-DB60-4926-B6E8-1B9E960421CF}" sibTransId="{8DDFA653-AC21-4FDE-AD58-247456926EC2}"/>
    <dgm:cxn modelId="{87F90B24-94EC-4796-AE42-9A0288ACF42B}" type="presOf" srcId="{01D231FD-D0AD-4230-BEE6-40C5DB4B117B}" destId="{08107007-D976-442B-B467-E1FABA731228}" srcOrd="0" destOrd="0" presId="urn:microsoft.com/office/officeart/2005/8/layout/hierarchy1"/>
    <dgm:cxn modelId="{7595CE81-2E8B-4DAC-BCCC-D7D02523A3F2}" type="presOf" srcId="{FAE97C29-DB60-4926-B6E8-1B9E960421CF}" destId="{E42F3B52-A988-4DA3-9FE1-8DB1079565DE}" srcOrd="0" destOrd="0" presId="urn:microsoft.com/office/officeart/2005/8/layout/hierarchy1"/>
    <dgm:cxn modelId="{620978E4-B86D-4925-B522-BE5E2BC3B232}" srcId="{C85D9867-F76C-47E6-B12A-5D484FFE88B6}" destId="{C6548595-3A9E-4A54-9438-111AD4DE65B3}" srcOrd="0" destOrd="0" parTransId="{7D7B6BE8-B53E-4309-979D-12F4D0078C8D}" sibTransId="{A3403E45-CBD5-4A92-BA84-4D92EBDD8876}"/>
    <dgm:cxn modelId="{90DC1C11-81A4-4245-A0EC-E62063CC5319}" srcId="{C6548595-3A9E-4A54-9438-111AD4DE65B3}" destId="{24802D39-7910-47B0-9661-9544556C1652}" srcOrd="1" destOrd="0" parTransId="{98BC1E79-D7DD-4D7E-96EE-F0C2F1C47E71}" sibTransId="{CF010B5E-56DF-4C87-B555-A42D79B97F01}"/>
    <dgm:cxn modelId="{5DCBCE91-2FE7-4B6C-9BC9-80253D62DC34}" type="presOf" srcId="{68B6DE60-9457-4EE9-86C9-8FFE0EB71560}" destId="{A4CFFAF0-01A5-432E-976F-EBCC491564FC}" srcOrd="0" destOrd="0" presId="urn:microsoft.com/office/officeart/2005/8/layout/hierarchy1"/>
    <dgm:cxn modelId="{DF778087-D476-4999-B426-CEB562777009}" type="presOf" srcId="{61AD39F0-4C50-4491-A7CE-A4C8959DA9E6}" destId="{F251FADB-7104-49EA-BEA2-CE5DFDD569EE}" srcOrd="0" destOrd="0" presId="urn:microsoft.com/office/officeart/2005/8/layout/hierarchy1"/>
    <dgm:cxn modelId="{77F48DF3-CC71-496E-A6C9-ECD15BCB4170}" type="presOf" srcId="{C85D9867-F76C-47E6-B12A-5D484FFE88B6}" destId="{E0D28EC0-A0F6-41F7-B066-72BF14B2BF0E}" srcOrd="0" destOrd="0" presId="urn:microsoft.com/office/officeart/2005/8/layout/hierarchy1"/>
    <dgm:cxn modelId="{14675626-DB32-42E3-B93E-F48A8CBDB357}" type="presOf" srcId="{5E08261A-F0F5-4BE7-A698-81A47D6FAB1B}" destId="{971A699E-39A8-44C9-A356-E6D3739151CB}" srcOrd="0" destOrd="0" presId="urn:microsoft.com/office/officeart/2005/8/layout/hierarchy1"/>
    <dgm:cxn modelId="{66F7A5C3-1D9F-49FF-8C42-8D6B2F0ABFB1}" type="presParOf" srcId="{39315D1A-F201-494E-96E1-CCA47F550582}" destId="{5619DA9B-48B8-42FB-86C7-63C93770841C}" srcOrd="0" destOrd="0" presId="urn:microsoft.com/office/officeart/2005/8/layout/hierarchy1"/>
    <dgm:cxn modelId="{3EA782A6-5144-446E-85E1-DB9F2737024C}" type="presParOf" srcId="{5619DA9B-48B8-42FB-86C7-63C93770841C}" destId="{8B81814D-8E58-4AB8-B0B8-A81DAEE267FF}" srcOrd="0" destOrd="0" presId="urn:microsoft.com/office/officeart/2005/8/layout/hierarchy1"/>
    <dgm:cxn modelId="{25CC488C-A183-429F-9CC5-BB4CA44DCE55}" type="presParOf" srcId="{8B81814D-8E58-4AB8-B0B8-A81DAEE267FF}" destId="{E0F90345-C033-4154-A894-448430876DD0}" srcOrd="0" destOrd="0" presId="urn:microsoft.com/office/officeart/2005/8/layout/hierarchy1"/>
    <dgm:cxn modelId="{12237546-AD7C-4E2F-BB72-48E06B9C596D}" type="presParOf" srcId="{8B81814D-8E58-4AB8-B0B8-A81DAEE267FF}" destId="{E0D28EC0-A0F6-41F7-B066-72BF14B2BF0E}" srcOrd="1" destOrd="0" presId="urn:microsoft.com/office/officeart/2005/8/layout/hierarchy1"/>
    <dgm:cxn modelId="{4CF936D1-0F32-44F0-80AD-F0F8D3B5A17E}" type="presParOf" srcId="{5619DA9B-48B8-42FB-86C7-63C93770841C}" destId="{E5E46678-8272-4F1A-9F28-B60CF6AE82EE}" srcOrd="1" destOrd="0" presId="urn:microsoft.com/office/officeart/2005/8/layout/hierarchy1"/>
    <dgm:cxn modelId="{16A2A70B-6949-4351-A230-71A01420A20F}" type="presParOf" srcId="{E5E46678-8272-4F1A-9F28-B60CF6AE82EE}" destId="{DDD3A36D-134E-47A7-85C6-668D42F9F1A1}" srcOrd="0" destOrd="0" presId="urn:microsoft.com/office/officeart/2005/8/layout/hierarchy1"/>
    <dgm:cxn modelId="{E692B3D7-8B48-4209-9819-C1840DA86E1E}" type="presParOf" srcId="{E5E46678-8272-4F1A-9F28-B60CF6AE82EE}" destId="{0115D4FD-1D6D-446E-8FB4-95B018ABD499}" srcOrd="1" destOrd="0" presId="urn:microsoft.com/office/officeart/2005/8/layout/hierarchy1"/>
    <dgm:cxn modelId="{2B8A5B95-672C-4A1F-B301-EDB5ED1415E4}" type="presParOf" srcId="{0115D4FD-1D6D-446E-8FB4-95B018ABD499}" destId="{6250E231-076D-4E54-A209-773FD6EC10F2}" srcOrd="0" destOrd="0" presId="urn:microsoft.com/office/officeart/2005/8/layout/hierarchy1"/>
    <dgm:cxn modelId="{0F91E0AA-5CBE-4796-96E5-8B82C98D3EC2}" type="presParOf" srcId="{6250E231-076D-4E54-A209-773FD6EC10F2}" destId="{CA2E3D63-0031-437D-A335-8CC69B1DB8AA}" srcOrd="0" destOrd="0" presId="urn:microsoft.com/office/officeart/2005/8/layout/hierarchy1"/>
    <dgm:cxn modelId="{59CA8C5D-BC9B-45EC-9AA1-B688DFA6ADAF}" type="presParOf" srcId="{6250E231-076D-4E54-A209-773FD6EC10F2}" destId="{2A3F0D58-CCAB-4784-A403-576C5B7DA2DD}" srcOrd="1" destOrd="0" presId="urn:microsoft.com/office/officeart/2005/8/layout/hierarchy1"/>
    <dgm:cxn modelId="{9D8C9B62-A536-46E3-90BE-6142625BDEF7}" type="presParOf" srcId="{0115D4FD-1D6D-446E-8FB4-95B018ABD499}" destId="{625CA8AE-F138-4EF9-A80E-480FDEA02AFB}" srcOrd="1" destOrd="0" presId="urn:microsoft.com/office/officeart/2005/8/layout/hierarchy1"/>
    <dgm:cxn modelId="{21D04A20-7C64-430C-86D0-D36A08EEF678}" type="presParOf" srcId="{625CA8AE-F138-4EF9-A80E-480FDEA02AFB}" destId="{08107007-D976-442B-B467-E1FABA731228}" srcOrd="0" destOrd="0" presId="urn:microsoft.com/office/officeart/2005/8/layout/hierarchy1"/>
    <dgm:cxn modelId="{F51885F8-3FB7-4829-97D8-EE49CFE9F515}" type="presParOf" srcId="{625CA8AE-F138-4EF9-A80E-480FDEA02AFB}" destId="{27197E5C-40F8-4024-91ED-AEA6ACC3CED8}" srcOrd="1" destOrd="0" presId="urn:microsoft.com/office/officeart/2005/8/layout/hierarchy1"/>
    <dgm:cxn modelId="{7693C321-5A04-481B-B34B-3599A41EC397}" type="presParOf" srcId="{27197E5C-40F8-4024-91ED-AEA6ACC3CED8}" destId="{A238D211-EE12-443F-8F45-DCB75796BF87}" srcOrd="0" destOrd="0" presId="urn:microsoft.com/office/officeart/2005/8/layout/hierarchy1"/>
    <dgm:cxn modelId="{EFC9FCEB-401A-4733-81F4-1E50C7923434}" type="presParOf" srcId="{A238D211-EE12-443F-8F45-DCB75796BF87}" destId="{9DC0AAD7-C2AE-4E31-A324-DC4832E82B31}" srcOrd="0" destOrd="0" presId="urn:microsoft.com/office/officeart/2005/8/layout/hierarchy1"/>
    <dgm:cxn modelId="{81CFBDFB-A0B7-45B2-8070-F1B31D806A03}" type="presParOf" srcId="{A238D211-EE12-443F-8F45-DCB75796BF87}" destId="{971A699E-39A8-44C9-A356-E6D3739151CB}" srcOrd="1" destOrd="0" presId="urn:microsoft.com/office/officeart/2005/8/layout/hierarchy1"/>
    <dgm:cxn modelId="{648F5507-A55A-452C-8DA5-3D5484131D53}" type="presParOf" srcId="{27197E5C-40F8-4024-91ED-AEA6ACC3CED8}" destId="{94CFE8C7-1785-4C4B-93B0-865CF61BB9D6}" srcOrd="1" destOrd="0" presId="urn:microsoft.com/office/officeart/2005/8/layout/hierarchy1"/>
    <dgm:cxn modelId="{318B0963-0045-4CC6-82C2-BE76E4D1396C}" type="presParOf" srcId="{625CA8AE-F138-4EF9-A80E-480FDEA02AFB}" destId="{6D89ABC3-EC45-4E96-9A67-194546A8EDDF}" srcOrd="2" destOrd="0" presId="urn:microsoft.com/office/officeart/2005/8/layout/hierarchy1"/>
    <dgm:cxn modelId="{1D0A8BB0-2C6D-4F4E-AFAC-CBF5E971D9F9}" type="presParOf" srcId="{625CA8AE-F138-4EF9-A80E-480FDEA02AFB}" destId="{F012C638-BA06-47A0-BC54-8150DB4C0E86}" srcOrd="3" destOrd="0" presId="urn:microsoft.com/office/officeart/2005/8/layout/hierarchy1"/>
    <dgm:cxn modelId="{43A19914-F586-4BAA-903D-F01B5CD60E1F}" type="presParOf" srcId="{F012C638-BA06-47A0-BC54-8150DB4C0E86}" destId="{067D8D2A-F5D3-4E5E-A243-FD17721D8A28}" srcOrd="0" destOrd="0" presId="urn:microsoft.com/office/officeart/2005/8/layout/hierarchy1"/>
    <dgm:cxn modelId="{2DAED55F-A8E4-4AF2-A63F-20EBF50D07CA}" type="presParOf" srcId="{067D8D2A-F5D3-4E5E-A243-FD17721D8A28}" destId="{BF569316-BA77-4D16-9FDB-85EC3435F782}" srcOrd="0" destOrd="0" presId="urn:microsoft.com/office/officeart/2005/8/layout/hierarchy1"/>
    <dgm:cxn modelId="{EBD46713-5A1A-43EE-845A-86E1EDADCBEF}" type="presParOf" srcId="{067D8D2A-F5D3-4E5E-A243-FD17721D8A28}" destId="{C8274F92-BB3E-448D-82D0-4AACCCF681F7}" srcOrd="1" destOrd="0" presId="urn:microsoft.com/office/officeart/2005/8/layout/hierarchy1"/>
    <dgm:cxn modelId="{368809DD-F587-491E-A087-3496412901F7}" type="presParOf" srcId="{F012C638-BA06-47A0-BC54-8150DB4C0E86}" destId="{92AE95E7-87D1-4F87-8FA7-00C0FF3D91C8}" srcOrd="1" destOrd="0" presId="urn:microsoft.com/office/officeart/2005/8/layout/hierarchy1"/>
    <dgm:cxn modelId="{55D5817B-BA17-4F41-88B1-E0DA39975D9E}" type="presParOf" srcId="{E5E46678-8272-4F1A-9F28-B60CF6AE82EE}" destId="{8E85AE06-1DA9-4E8C-9062-922A7260742A}" srcOrd="2" destOrd="0" presId="urn:microsoft.com/office/officeart/2005/8/layout/hierarchy1"/>
    <dgm:cxn modelId="{3D90A6D9-376F-4FF0-8398-4DE52C46B693}" type="presParOf" srcId="{E5E46678-8272-4F1A-9F28-B60CF6AE82EE}" destId="{BCC5A766-B917-4701-9ADD-126B832ADFEC}" srcOrd="3" destOrd="0" presId="urn:microsoft.com/office/officeart/2005/8/layout/hierarchy1"/>
    <dgm:cxn modelId="{A2EC0D6F-C041-45A7-A1E4-8E1370449D3D}" type="presParOf" srcId="{BCC5A766-B917-4701-9ADD-126B832ADFEC}" destId="{6952B191-D518-4E21-86B9-C28A9769E94D}" srcOrd="0" destOrd="0" presId="urn:microsoft.com/office/officeart/2005/8/layout/hierarchy1"/>
    <dgm:cxn modelId="{06C68E30-D58C-4AA5-9EF3-89910779E82B}" type="presParOf" srcId="{6952B191-D518-4E21-86B9-C28A9769E94D}" destId="{199F7DBB-49EA-4A3A-A6FB-CEF452D8D997}" srcOrd="0" destOrd="0" presId="urn:microsoft.com/office/officeart/2005/8/layout/hierarchy1"/>
    <dgm:cxn modelId="{1DA0A13A-32AD-4166-8E66-5A13688442D7}" type="presParOf" srcId="{6952B191-D518-4E21-86B9-C28A9769E94D}" destId="{F251FADB-7104-49EA-BEA2-CE5DFDD569EE}" srcOrd="1" destOrd="0" presId="urn:microsoft.com/office/officeart/2005/8/layout/hierarchy1"/>
    <dgm:cxn modelId="{D5F81856-F241-423F-AD2C-5DF84C07BDF6}" type="presParOf" srcId="{BCC5A766-B917-4701-9ADD-126B832ADFEC}" destId="{E77B41E3-5B8B-48C2-AE72-FC2C769F2A49}" srcOrd="1" destOrd="0" presId="urn:microsoft.com/office/officeart/2005/8/layout/hierarchy1"/>
    <dgm:cxn modelId="{26563AA2-0D4C-43F0-896A-295C0A93DF48}" type="presParOf" srcId="{E77B41E3-5B8B-48C2-AE72-FC2C769F2A49}" destId="{E42F3B52-A988-4DA3-9FE1-8DB1079565DE}" srcOrd="0" destOrd="0" presId="urn:microsoft.com/office/officeart/2005/8/layout/hierarchy1"/>
    <dgm:cxn modelId="{BF061A7C-7856-4AEB-A51A-85FC83B7E823}" type="presParOf" srcId="{E77B41E3-5B8B-48C2-AE72-FC2C769F2A49}" destId="{7E544A0A-ABEF-487C-9E5C-57AFF0FA59A8}" srcOrd="1" destOrd="0" presId="urn:microsoft.com/office/officeart/2005/8/layout/hierarchy1"/>
    <dgm:cxn modelId="{D62CE6E3-BB71-47C8-881A-BFCA42531AD3}" type="presParOf" srcId="{7E544A0A-ABEF-487C-9E5C-57AFF0FA59A8}" destId="{AAEC060B-AFB3-4B28-B2AE-683118D5AA6B}" srcOrd="0" destOrd="0" presId="urn:microsoft.com/office/officeart/2005/8/layout/hierarchy1"/>
    <dgm:cxn modelId="{C09DB282-DA2E-41A1-B4E1-B1D2A1020B51}" type="presParOf" srcId="{AAEC060B-AFB3-4B28-B2AE-683118D5AA6B}" destId="{89981B26-D925-482F-BC95-5BF44A7D08A7}" srcOrd="0" destOrd="0" presId="urn:microsoft.com/office/officeart/2005/8/layout/hierarchy1"/>
    <dgm:cxn modelId="{E7D9C4E2-DADF-40CE-8E5A-838608EE3595}" type="presParOf" srcId="{AAEC060B-AFB3-4B28-B2AE-683118D5AA6B}" destId="{A4CFFAF0-01A5-432E-976F-EBCC491564FC}" srcOrd="1" destOrd="0" presId="urn:microsoft.com/office/officeart/2005/8/layout/hierarchy1"/>
    <dgm:cxn modelId="{A5A64F5F-E20B-424C-8D37-D1EEBFE728CE}" type="presParOf" srcId="{7E544A0A-ABEF-487C-9E5C-57AFF0FA59A8}" destId="{B63A4990-3171-4FB7-85F6-A8922F3A68D7}" srcOrd="1" destOrd="0" presId="urn:microsoft.com/office/officeart/2005/8/layout/hierarchy1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F0DF53-9827-4253-8A14-DEDBC43E011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33686A-29E8-4CDF-9C23-BDF648C95BA2}">
      <dgm:prSet phldrT="[Текст]" custT="1"/>
      <dgm:spPr>
        <a:solidFill>
          <a:srgbClr val="00B0F0">
            <a:alpha val="89804"/>
          </a:srgb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ФОРМЫ РАБОТЫ С ДЕТЬМИ ПО ОСУЩЕСТВЛЕНИЮ ПРЕЕМСТВЕННОСТИ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2A117A-92EB-41C7-979D-676DC4D2A0C4}" type="parTrans" cxnId="{37B860E7-90A4-45C1-BF10-C91D0C84AB1E}">
      <dgm:prSet/>
      <dgm:spPr/>
      <dgm:t>
        <a:bodyPr/>
        <a:lstStyle/>
        <a:p>
          <a:endParaRPr lang="ru-RU"/>
        </a:p>
      </dgm:t>
    </dgm:pt>
    <dgm:pt modelId="{1E328427-80FD-4111-B5EE-544530F3E4C8}" type="sibTrans" cxnId="{37B860E7-90A4-45C1-BF10-C91D0C84AB1E}">
      <dgm:prSet/>
      <dgm:spPr/>
      <dgm:t>
        <a:bodyPr/>
        <a:lstStyle/>
        <a:p>
          <a:endParaRPr lang="ru-RU"/>
        </a:p>
      </dgm:t>
    </dgm:pt>
    <dgm:pt modelId="{3C6A9CF0-8B78-477F-ADB4-6B6AFD2A9501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ЭКСКУРСИИ В ШКОЛУ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1CB782-5436-4B23-ABA2-5293F9231FC6}" type="parTrans" cxnId="{EF348B88-CC5C-4E80-A76C-9BB0C3C84024}">
      <dgm:prSet/>
      <dgm:spPr/>
      <dgm:t>
        <a:bodyPr/>
        <a:lstStyle/>
        <a:p>
          <a:endParaRPr lang="ru-RU"/>
        </a:p>
      </dgm:t>
    </dgm:pt>
    <dgm:pt modelId="{F1C60159-4F79-4F4B-BA77-A625E6C8D2E0}" type="sibTrans" cxnId="{EF348B88-CC5C-4E80-A76C-9BB0C3C84024}">
      <dgm:prSet/>
      <dgm:spPr/>
      <dgm:t>
        <a:bodyPr/>
        <a:lstStyle/>
        <a:p>
          <a:endParaRPr lang="ru-RU"/>
        </a:p>
      </dgm:t>
    </dgm:pt>
    <dgm:pt modelId="{3C3A7F3E-2C38-495A-BB14-7CCFAF6B2E2E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ПОСЕЩЕНИЕ АДАПТАЦИОННОГО КУРСА ЗАНЯТИЙ ПРИ ШКОЛЕ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E228AC-B5A5-46A2-9B0F-A5EA4927D36E}" type="parTrans" cxnId="{240D0EA9-0338-478A-9B3E-7F734765AB17}">
      <dgm:prSet/>
      <dgm:spPr/>
      <dgm:t>
        <a:bodyPr/>
        <a:lstStyle/>
        <a:p>
          <a:endParaRPr lang="ru-RU"/>
        </a:p>
      </dgm:t>
    </dgm:pt>
    <dgm:pt modelId="{E8852FD3-D453-4FD6-94C5-8D1F360A8246}" type="sibTrans" cxnId="{240D0EA9-0338-478A-9B3E-7F734765AB17}">
      <dgm:prSet/>
      <dgm:spPr/>
      <dgm:t>
        <a:bodyPr/>
        <a:lstStyle/>
        <a:p>
          <a:endParaRPr lang="ru-RU"/>
        </a:p>
      </dgm:t>
    </dgm:pt>
    <dgm:pt modelId="{38458C76-8251-4D7D-896F-7C76839152B4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УЧАСТИЕ В СОВМЕСТНОЙ ОБРАЗ. ДЕЯТЕЛЬНОСТИ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0AF97E-5B0D-44B4-8EBA-01FEFDB86120}" type="parTrans" cxnId="{C1EEDA3A-A3C9-4238-93C0-8C737D4F2BEA}">
      <dgm:prSet/>
      <dgm:spPr/>
      <dgm:t>
        <a:bodyPr/>
        <a:lstStyle/>
        <a:p>
          <a:endParaRPr lang="ru-RU"/>
        </a:p>
      </dgm:t>
    </dgm:pt>
    <dgm:pt modelId="{CB376377-BC1D-42C4-BB27-C70CB6413E46}" type="sibTrans" cxnId="{C1EEDA3A-A3C9-4238-93C0-8C737D4F2BEA}">
      <dgm:prSet/>
      <dgm:spPr/>
      <dgm:t>
        <a:bodyPr/>
        <a:lstStyle/>
        <a:p>
          <a:endParaRPr lang="ru-RU"/>
        </a:p>
      </dgm:t>
    </dgm:pt>
    <dgm:pt modelId="{F7019CC3-95BF-4598-9284-0814A472BA32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СОВМЕСТНЫЕ ПРАЗДНИКИ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39E6F4-AD22-44F2-9F33-212E0BEA9FD7}" type="parTrans" cxnId="{1D677EC9-4544-49AE-B145-965E96E386CC}">
      <dgm:prSet/>
      <dgm:spPr/>
      <dgm:t>
        <a:bodyPr/>
        <a:lstStyle/>
        <a:p>
          <a:endParaRPr lang="ru-RU"/>
        </a:p>
      </dgm:t>
    </dgm:pt>
    <dgm:pt modelId="{912AD620-E11C-4065-8CE4-972F9F17C96B}" type="sibTrans" cxnId="{1D677EC9-4544-49AE-B145-965E96E386CC}">
      <dgm:prSet/>
      <dgm:spPr/>
      <dgm:t>
        <a:bodyPr/>
        <a:lstStyle/>
        <a:p>
          <a:endParaRPr lang="ru-RU"/>
        </a:p>
      </dgm:t>
    </dgm:pt>
    <dgm:pt modelId="{AD0DF73F-E549-438F-9373-7563DE8AA9AD}">
      <dgm:prSet phldrT="[Текст]" custT="1"/>
      <dgm:spPr>
        <a:solidFill>
          <a:srgbClr val="00B050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ВСТРЕЧИ ДОШКОЛЬНИКОВ 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176E35-E502-4C0A-A27C-A5F6CA7CE724}" type="parTrans" cxnId="{C0B7CE2E-DE97-47BB-B871-506626CE5ECD}">
      <dgm:prSet/>
      <dgm:spPr/>
      <dgm:t>
        <a:bodyPr/>
        <a:lstStyle/>
        <a:p>
          <a:endParaRPr lang="ru-RU"/>
        </a:p>
      </dgm:t>
    </dgm:pt>
    <dgm:pt modelId="{359AF1CC-45F2-4D1B-A5B4-320F430C2F67}" type="sibTrans" cxnId="{C0B7CE2E-DE97-47BB-B871-506626CE5ECD}">
      <dgm:prSet/>
      <dgm:spPr/>
      <dgm:t>
        <a:bodyPr/>
        <a:lstStyle/>
        <a:p>
          <a:endParaRPr lang="ru-RU"/>
        </a:p>
      </dgm:t>
    </dgm:pt>
    <dgm:pt modelId="{58E18123-0E9E-4534-9846-957A18C781C4}" type="pres">
      <dgm:prSet presAssocID="{3AF0DF53-9827-4253-8A14-DEDBC43E01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A71FC4-CB26-4CA5-B1D7-4CC486D5FE33}" type="pres">
      <dgm:prSet presAssocID="{BC33686A-29E8-4CDF-9C23-BDF648C95BA2}" presName="hierRoot1" presStyleCnt="0"/>
      <dgm:spPr/>
    </dgm:pt>
    <dgm:pt modelId="{951D4D83-AA57-4627-BEC5-6CFDEEAAC7F2}" type="pres">
      <dgm:prSet presAssocID="{BC33686A-29E8-4CDF-9C23-BDF648C95BA2}" presName="composite" presStyleCnt="0"/>
      <dgm:spPr/>
    </dgm:pt>
    <dgm:pt modelId="{AA8CDB8C-8833-41A2-B7BD-6E7ABAE4CDD0}" type="pres">
      <dgm:prSet presAssocID="{BC33686A-29E8-4CDF-9C23-BDF648C95BA2}" presName="background" presStyleLbl="node0" presStyleIdx="0" presStyleCnt="1"/>
      <dgm:spPr>
        <a:solidFill>
          <a:srgbClr val="FF0000"/>
        </a:solidFill>
      </dgm:spPr>
    </dgm:pt>
    <dgm:pt modelId="{0CC99854-4BEA-48CF-B9FB-ACB553CA1270}" type="pres">
      <dgm:prSet presAssocID="{BC33686A-29E8-4CDF-9C23-BDF648C95BA2}" presName="text" presStyleLbl="fgAcc0" presStyleIdx="0" presStyleCnt="1" custScaleX="159394" custLinFactNeighborX="4298" custLinFactNeighborY="30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873CA-58BA-46D7-87DB-F4C8B800557A}" type="pres">
      <dgm:prSet presAssocID="{BC33686A-29E8-4CDF-9C23-BDF648C95BA2}" presName="hierChild2" presStyleCnt="0"/>
      <dgm:spPr/>
    </dgm:pt>
    <dgm:pt modelId="{D1E5FD97-3A08-4D85-A8A0-9F364D56DBB8}" type="pres">
      <dgm:prSet presAssocID="{401CB782-5436-4B23-ABA2-5293F9231FC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4204989-2643-4C44-9312-6DA9312B40DA}" type="pres">
      <dgm:prSet presAssocID="{3C6A9CF0-8B78-477F-ADB4-6B6AFD2A9501}" presName="hierRoot2" presStyleCnt="0"/>
      <dgm:spPr/>
    </dgm:pt>
    <dgm:pt modelId="{83BD1ED0-B544-45A7-B3A0-E4D9FC97ABB4}" type="pres">
      <dgm:prSet presAssocID="{3C6A9CF0-8B78-477F-ADB4-6B6AFD2A9501}" presName="composite2" presStyleCnt="0"/>
      <dgm:spPr/>
    </dgm:pt>
    <dgm:pt modelId="{BCD13C4B-D4C3-4118-B9A6-D9AF1D228E58}" type="pres">
      <dgm:prSet presAssocID="{3C6A9CF0-8B78-477F-ADB4-6B6AFD2A9501}" presName="background2" presStyleLbl="node2" presStyleIdx="0" presStyleCnt="2"/>
      <dgm:spPr>
        <a:solidFill>
          <a:srgbClr val="FF0000"/>
        </a:solidFill>
      </dgm:spPr>
    </dgm:pt>
    <dgm:pt modelId="{1F755D47-89D8-4D75-95C0-60E7418E72D9}" type="pres">
      <dgm:prSet presAssocID="{3C6A9CF0-8B78-477F-ADB4-6B6AFD2A9501}" presName="text2" presStyleLbl="fgAcc2" presStyleIdx="0" presStyleCnt="2" custScaleY="41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3D63C-10B8-4868-9998-A830CADC1D8A}" type="pres">
      <dgm:prSet presAssocID="{3C6A9CF0-8B78-477F-ADB4-6B6AFD2A9501}" presName="hierChild3" presStyleCnt="0"/>
      <dgm:spPr/>
    </dgm:pt>
    <dgm:pt modelId="{9ABA4B36-F36C-4C04-9000-C046135B6AAD}" type="pres">
      <dgm:prSet presAssocID="{CFE228AC-B5A5-46A2-9B0F-A5EA4927D36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2870CA3-8062-42A5-A700-0D1B49641A68}" type="pres">
      <dgm:prSet presAssocID="{3C3A7F3E-2C38-495A-BB14-7CCFAF6B2E2E}" presName="hierRoot3" presStyleCnt="0"/>
      <dgm:spPr/>
    </dgm:pt>
    <dgm:pt modelId="{AAC5766E-1B92-4585-963D-60BE72660BA8}" type="pres">
      <dgm:prSet presAssocID="{3C3A7F3E-2C38-495A-BB14-7CCFAF6B2E2E}" presName="composite3" presStyleCnt="0"/>
      <dgm:spPr/>
    </dgm:pt>
    <dgm:pt modelId="{5453EC8C-8D18-4F4D-B10C-AF3AA54A4F25}" type="pres">
      <dgm:prSet presAssocID="{3C3A7F3E-2C38-495A-BB14-7CCFAF6B2E2E}" presName="background3" presStyleLbl="node3" presStyleIdx="0" presStyleCnt="3"/>
      <dgm:spPr>
        <a:solidFill>
          <a:srgbClr val="FF0000"/>
        </a:solidFill>
      </dgm:spPr>
    </dgm:pt>
    <dgm:pt modelId="{6685256E-48D9-4566-816D-2D6ED242ECE3}" type="pres">
      <dgm:prSet presAssocID="{3C3A7F3E-2C38-495A-BB14-7CCFAF6B2E2E}" presName="text3" presStyleLbl="fgAcc3" presStyleIdx="0" presStyleCnt="3" custScaleY="81664" custLinFactNeighborX="4269" custLinFactNeighborY="4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6A9F20-48B3-41A7-B8DA-90ADF58C5A51}" type="pres">
      <dgm:prSet presAssocID="{3C3A7F3E-2C38-495A-BB14-7CCFAF6B2E2E}" presName="hierChild4" presStyleCnt="0"/>
      <dgm:spPr/>
    </dgm:pt>
    <dgm:pt modelId="{878A3563-9F69-4BA1-A5C2-2A511525150F}" type="pres">
      <dgm:prSet presAssocID="{2F0AF97E-5B0D-44B4-8EBA-01FEFDB8612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7030D06-3D65-421B-9CD6-53C7BBE7E9AC}" type="pres">
      <dgm:prSet presAssocID="{38458C76-8251-4D7D-896F-7C76839152B4}" presName="hierRoot3" presStyleCnt="0"/>
      <dgm:spPr/>
    </dgm:pt>
    <dgm:pt modelId="{D96FEEB9-650D-481D-9115-0269D283C22A}" type="pres">
      <dgm:prSet presAssocID="{38458C76-8251-4D7D-896F-7C76839152B4}" presName="composite3" presStyleCnt="0"/>
      <dgm:spPr/>
    </dgm:pt>
    <dgm:pt modelId="{5FF3CA45-F2BA-42F2-B03D-8C492FA94B6E}" type="pres">
      <dgm:prSet presAssocID="{38458C76-8251-4D7D-896F-7C76839152B4}" presName="background3" presStyleLbl="node3" presStyleIdx="1" presStyleCnt="3"/>
      <dgm:spPr>
        <a:solidFill>
          <a:srgbClr val="FF0000"/>
        </a:solidFill>
      </dgm:spPr>
    </dgm:pt>
    <dgm:pt modelId="{AEF0725A-2EEF-4913-BFDC-3B94B0FBED47}" type="pres">
      <dgm:prSet presAssocID="{38458C76-8251-4D7D-896F-7C76839152B4}" presName="text3" presStyleLbl="fgAcc3" presStyleIdx="1" presStyleCnt="3" custScaleY="43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2CB57-C3A0-4A3A-8F67-BBAE7589CDDB}" type="pres">
      <dgm:prSet presAssocID="{38458C76-8251-4D7D-896F-7C76839152B4}" presName="hierChild4" presStyleCnt="0"/>
      <dgm:spPr/>
    </dgm:pt>
    <dgm:pt modelId="{E37A3AA5-5C2F-4313-9CDF-F82762C879FD}" type="pres">
      <dgm:prSet presAssocID="{2539E6F4-AD22-44F2-9F33-212E0BEA9FD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0D84C67-421B-4F85-9A76-FBAD2B051946}" type="pres">
      <dgm:prSet presAssocID="{F7019CC3-95BF-4598-9284-0814A472BA32}" presName="hierRoot2" presStyleCnt="0"/>
      <dgm:spPr/>
    </dgm:pt>
    <dgm:pt modelId="{A21694B3-631F-4EA0-A414-44D07517337F}" type="pres">
      <dgm:prSet presAssocID="{F7019CC3-95BF-4598-9284-0814A472BA32}" presName="composite2" presStyleCnt="0"/>
      <dgm:spPr/>
    </dgm:pt>
    <dgm:pt modelId="{BCDF1342-5A2A-4858-8B93-A5EC24092449}" type="pres">
      <dgm:prSet presAssocID="{F7019CC3-95BF-4598-9284-0814A472BA32}" presName="background2" presStyleLbl="node2" presStyleIdx="1" presStyleCnt="2"/>
      <dgm:spPr>
        <a:solidFill>
          <a:srgbClr val="FF0000"/>
        </a:solidFill>
      </dgm:spPr>
    </dgm:pt>
    <dgm:pt modelId="{2289B31F-744C-4026-8EB1-937FB22FD044}" type="pres">
      <dgm:prSet presAssocID="{F7019CC3-95BF-4598-9284-0814A472BA32}" presName="text2" presStyleLbl="fgAcc2" presStyleIdx="1" presStyleCnt="2" custScaleY="37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86CCEA-FF7E-42C9-97B1-D1599DF9663A}" type="pres">
      <dgm:prSet presAssocID="{F7019CC3-95BF-4598-9284-0814A472BA32}" presName="hierChild3" presStyleCnt="0"/>
      <dgm:spPr/>
    </dgm:pt>
    <dgm:pt modelId="{CC322426-AEC2-4EC5-9216-4E9E3C152B5B}" type="pres">
      <dgm:prSet presAssocID="{D2176E35-E502-4C0A-A27C-A5F6CA7CE72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6E64362-DB0B-4353-A930-66BB85020B2F}" type="pres">
      <dgm:prSet presAssocID="{AD0DF73F-E549-438F-9373-7563DE8AA9AD}" presName="hierRoot3" presStyleCnt="0"/>
      <dgm:spPr/>
    </dgm:pt>
    <dgm:pt modelId="{A5FD7518-A65B-4C49-ADD5-6C6621B02A04}" type="pres">
      <dgm:prSet presAssocID="{AD0DF73F-E549-438F-9373-7563DE8AA9AD}" presName="composite3" presStyleCnt="0"/>
      <dgm:spPr/>
    </dgm:pt>
    <dgm:pt modelId="{44F76854-B3DE-436C-81D2-AE2C05FEFFB9}" type="pres">
      <dgm:prSet presAssocID="{AD0DF73F-E549-438F-9373-7563DE8AA9AD}" presName="background3" presStyleLbl="node3" presStyleIdx="2" presStyleCnt="3"/>
      <dgm:spPr>
        <a:solidFill>
          <a:srgbClr val="FF0000"/>
        </a:solidFill>
      </dgm:spPr>
    </dgm:pt>
    <dgm:pt modelId="{BE160E72-6D91-43F4-973F-75800781C870}" type="pres">
      <dgm:prSet presAssocID="{AD0DF73F-E549-438F-9373-7563DE8AA9AD}" presName="text3" presStyleLbl="fgAcc3" presStyleIdx="2" presStyleCnt="3" custScaleY="45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4FD136-0858-490A-83E3-30EC1643A47B}" type="pres">
      <dgm:prSet presAssocID="{AD0DF73F-E549-438F-9373-7563DE8AA9AD}" presName="hierChild4" presStyleCnt="0"/>
      <dgm:spPr/>
    </dgm:pt>
  </dgm:ptLst>
  <dgm:cxnLst>
    <dgm:cxn modelId="{48D65AEA-21E9-468C-8CFF-360F96A030F0}" type="presOf" srcId="{F7019CC3-95BF-4598-9284-0814A472BA32}" destId="{2289B31F-744C-4026-8EB1-937FB22FD044}" srcOrd="0" destOrd="0" presId="urn:microsoft.com/office/officeart/2005/8/layout/hierarchy1"/>
    <dgm:cxn modelId="{37E5F181-FF59-4E25-BA77-CF5A0B9ACCE9}" type="presOf" srcId="{2F0AF97E-5B0D-44B4-8EBA-01FEFDB86120}" destId="{878A3563-9F69-4BA1-A5C2-2A511525150F}" srcOrd="0" destOrd="0" presId="urn:microsoft.com/office/officeart/2005/8/layout/hierarchy1"/>
    <dgm:cxn modelId="{240D0EA9-0338-478A-9B3E-7F734765AB17}" srcId="{3C6A9CF0-8B78-477F-ADB4-6B6AFD2A9501}" destId="{3C3A7F3E-2C38-495A-BB14-7CCFAF6B2E2E}" srcOrd="0" destOrd="0" parTransId="{CFE228AC-B5A5-46A2-9B0F-A5EA4927D36E}" sibTransId="{E8852FD3-D453-4FD6-94C5-8D1F360A8246}"/>
    <dgm:cxn modelId="{7E568BF7-6EBC-4FF3-8DEE-19513C70B609}" type="presOf" srcId="{D2176E35-E502-4C0A-A27C-A5F6CA7CE724}" destId="{CC322426-AEC2-4EC5-9216-4E9E3C152B5B}" srcOrd="0" destOrd="0" presId="urn:microsoft.com/office/officeart/2005/8/layout/hierarchy1"/>
    <dgm:cxn modelId="{15FE5957-1B61-4185-98A1-E0F10023EEDD}" type="presOf" srcId="{38458C76-8251-4D7D-896F-7C76839152B4}" destId="{AEF0725A-2EEF-4913-BFDC-3B94B0FBED47}" srcOrd="0" destOrd="0" presId="urn:microsoft.com/office/officeart/2005/8/layout/hierarchy1"/>
    <dgm:cxn modelId="{C0B7CE2E-DE97-47BB-B871-506626CE5ECD}" srcId="{F7019CC3-95BF-4598-9284-0814A472BA32}" destId="{AD0DF73F-E549-438F-9373-7563DE8AA9AD}" srcOrd="0" destOrd="0" parTransId="{D2176E35-E502-4C0A-A27C-A5F6CA7CE724}" sibTransId="{359AF1CC-45F2-4D1B-A5B4-320F430C2F67}"/>
    <dgm:cxn modelId="{61B24472-69E0-4384-A1A4-EA464F81904D}" type="presOf" srcId="{BC33686A-29E8-4CDF-9C23-BDF648C95BA2}" destId="{0CC99854-4BEA-48CF-B9FB-ACB553CA1270}" srcOrd="0" destOrd="0" presId="urn:microsoft.com/office/officeart/2005/8/layout/hierarchy1"/>
    <dgm:cxn modelId="{A1E31B28-6F51-4B7E-8153-A5C158685748}" type="presOf" srcId="{AD0DF73F-E549-438F-9373-7563DE8AA9AD}" destId="{BE160E72-6D91-43F4-973F-75800781C870}" srcOrd="0" destOrd="0" presId="urn:microsoft.com/office/officeart/2005/8/layout/hierarchy1"/>
    <dgm:cxn modelId="{1CD4E5E3-F87A-4E98-A926-F1456469FFF1}" type="presOf" srcId="{3C6A9CF0-8B78-477F-ADB4-6B6AFD2A9501}" destId="{1F755D47-89D8-4D75-95C0-60E7418E72D9}" srcOrd="0" destOrd="0" presId="urn:microsoft.com/office/officeart/2005/8/layout/hierarchy1"/>
    <dgm:cxn modelId="{3F4F107C-DBC0-4D10-ABD7-CD05BA42F9A9}" type="presOf" srcId="{CFE228AC-B5A5-46A2-9B0F-A5EA4927D36E}" destId="{9ABA4B36-F36C-4C04-9000-C046135B6AAD}" srcOrd="0" destOrd="0" presId="urn:microsoft.com/office/officeart/2005/8/layout/hierarchy1"/>
    <dgm:cxn modelId="{37B860E7-90A4-45C1-BF10-C91D0C84AB1E}" srcId="{3AF0DF53-9827-4253-8A14-DEDBC43E011B}" destId="{BC33686A-29E8-4CDF-9C23-BDF648C95BA2}" srcOrd="0" destOrd="0" parTransId="{172A117A-92EB-41C7-979D-676DC4D2A0C4}" sibTransId="{1E328427-80FD-4111-B5EE-544530F3E4C8}"/>
    <dgm:cxn modelId="{1D677EC9-4544-49AE-B145-965E96E386CC}" srcId="{BC33686A-29E8-4CDF-9C23-BDF648C95BA2}" destId="{F7019CC3-95BF-4598-9284-0814A472BA32}" srcOrd="1" destOrd="0" parTransId="{2539E6F4-AD22-44F2-9F33-212E0BEA9FD7}" sibTransId="{912AD620-E11C-4065-8CE4-972F9F17C96B}"/>
    <dgm:cxn modelId="{303E2D99-EAB4-4764-889E-D35FE62CA087}" type="presOf" srcId="{2539E6F4-AD22-44F2-9F33-212E0BEA9FD7}" destId="{E37A3AA5-5C2F-4313-9CDF-F82762C879FD}" srcOrd="0" destOrd="0" presId="urn:microsoft.com/office/officeart/2005/8/layout/hierarchy1"/>
    <dgm:cxn modelId="{81146CE9-6AA7-4833-8481-BDC2050E1017}" type="presOf" srcId="{3AF0DF53-9827-4253-8A14-DEDBC43E011B}" destId="{58E18123-0E9E-4534-9846-957A18C781C4}" srcOrd="0" destOrd="0" presId="urn:microsoft.com/office/officeart/2005/8/layout/hierarchy1"/>
    <dgm:cxn modelId="{EF348B88-CC5C-4E80-A76C-9BB0C3C84024}" srcId="{BC33686A-29E8-4CDF-9C23-BDF648C95BA2}" destId="{3C6A9CF0-8B78-477F-ADB4-6B6AFD2A9501}" srcOrd="0" destOrd="0" parTransId="{401CB782-5436-4B23-ABA2-5293F9231FC6}" sibTransId="{F1C60159-4F79-4F4B-BA77-A625E6C8D2E0}"/>
    <dgm:cxn modelId="{53089097-58BC-4A46-8429-B06C685C5420}" type="presOf" srcId="{3C3A7F3E-2C38-495A-BB14-7CCFAF6B2E2E}" destId="{6685256E-48D9-4566-816D-2D6ED242ECE3}" srcOrd="0" destOrd="0" presId="urn:microsoft.com/office/officeart/2005/8/layout/hierarchy1"/>
    <dgm:cxn modelId="{08F3B975-400D-4351-B56D-4A672540C449}" type="presOf" srcId="{401CB782-5436-4B23-ABA2-5293F9231FC6}" destId="{D1E5FD97-3A08-4D85-A8A0-9F364D56DBB8}" srcOrd="0" destOrd="0" presId="urn:microsoft.com/office/officeart/2005/8/layout/hierarchy1"/>
    <dgm:cxn modelId="{C1EEDA3A-A3C9-4238-93C0-8C737D4F2BEA}" srcId="{3C6A9CF0-8B78-477F-ADB4-6B6AFD2A9501}" destId="{38458C76-8251-4D7D-896F-7C76839152B4}" srcOrd="1" destOrd="0" parTransId="{2F0AF97E-5B0D-44B4-8EBA-01FEFDB86120}" sibTransId="{CB376377-BC1D-42C4-BB27-C70CB6413E46}"/>
    <dgm:cxn modelId="{95A9557F-ADAD-41AF-B38B-41A4812C63DF}" type="presParOf" srcId="{58E18123-0E9E-4534-9846-957A18C781C4}" destId="{D8A71FC4-CB26-4CA5-B1D7-4CC486D5FE33}" srcOrd="0" destOrd="0" presId="urn:microsoft.com/office/officeart/2005/8/layout/hierarchy1"/>
    <dgm:cxn modelId="{3C3FD412-51E4-4B32-BDAA-98B1AC5C53F2}" type="presParOf" srcId="{D8A71FC4-CB26-4CA5-B1D7-4CC486D5FE33}" destId="{951D4D83-AA57-4627-BEC5-6CFDEEAAC7F2}" srcOrd="0" destOrd="0" presId="urn:microsoft.com/office/officeart/2005/8/layout/hierarchy1"/>
    <dgm:cxn modelId="{A2A6D98A-E44D-4869-9497-2F1C573C9DCC}" type="presParOf" srcId="{951D4D83-AA57-4627-BEC5-6CFDEEAAC7F2}" destId="{AA8CDB8C-8833-41A2-B7BD-6E7ABAE4CDD0}" srcOrd="0" destOrd="0" presId="urn:microsoft.com/office/officeart/2005/8/layout/hierarchy1"/>
    <dgm:cxn modelId="{45F4A2A5-5BE7-4098-B497-F3A8BBAFBD20}" type="presParOf" srcId="{951D4D83-AA57-4627-BEC5-6CFDEEAAC7F2}" destId="{0CC99854-4BEA-48CF-B9FB-ACB553CA1270}" srcOrd="1" destOrd="0" presId="urn:microsoft.com/office/officeart/2005/8/layout/hierarchy1"/>
    <dgm:cxn modelId="{07AF9D56-BD21-4FF3-A772-7C0107891263}" type="presParOf" srcId="{D8A71FC4-CB26-4CA5-B1D7-4CC486D5FE33}" destId="{31D873CA-58BA-46D7-87DB-F4C8B800557A}" srcOrd="1" destOrd="0" presId="urn:microsoft.com/office/officeart/2005/8/layout/hierarchy1"/>
    <dgm:cxn modelId="{8DB35855-B31F-4E08-AB81-6B2BA6614E67}" type="presParOf" srcId="{31D873CA-58BA-46D7-87DB-F4C8B800557A}" destId="{D1E5FD97-3A08-4D85-A8A0-9F364D56DBB8}" srcOrd="0" destOrd="0" presId="urn:microsoft.com/office/officeart/2005/8/layout/hierarchy1"/>
    <dgm:cxn modelId="{F38655D9-A50D-4DF6-8D84-D4CDBBA79321}" type="presParOf" srcId="{31D873CA-58BA-46D7-87DB-F4C8B800557A}" destId="{94204989-2643-4C44-9312-6DA9312B40DA}" srcOrd="1" destOrd="0" presId="urn:microsoft.com/office/officeart/2005/8/layout/hierarchy1"/>
    <dgm:cxn modelId="{0BD64264-79AE-4C47-ABC6-533B681913F1}" type="presParOf" srcId="{94204989-2643-4C44-9312-6DA9312B40DA}" destId="{83BD1ED0-B544-45A7-B3A0-E4D9FC97ABB4}" srcOrd="0" destOrd="0" presId="urn:microsoft.com/office/officeart/2005/8/layout/hierarchy1"/>
    <dgm:cxn modelId="{33E3F4A9-83E5-4382-BA05-EAA0E468216E}" type="presParOf" srcId="{83BD1ED0-B544-45A7-B3A0-E4D9FC97ABB4}" destId="{BCD13C4B-D4C3-4118-B9A6-D9AF1D228E58}" srcOrd="0" destOrd="0" presId="urn:microsoft.com/office/officeart/2005/8/layout/hierarchy1"/>
    <dgm:cxn modelId="{1E2E925D-3E72-4FE1-A8B8-7614EE5C8C34}" type="presParOf" srcId="{83BD1ED0-B544-45A7-B3A0-E4D9FC97ABB4}" destId="{1F755D47-89D8-4D75-95C0-60E7418E72D9}" srcOrd="1" destOrd="0" presId="urn:microsoft.com/office/officeart/2005/8/layout/hierarchy1"/>
    <dgm:cxn modelId="{35CAE2DE-0600-4E97-B375-3B9F3B11E533}" type="presParOf" srcId="{94204989-2643-4C44-9312-6DA9312B40DA}" destId="{42B3D63C-10B8-4868-9998-A830CADC1D8A}" srcOrd="1" destOrd="0" presId="urn:microsoft.com/office/officeart/2005/8/layout/hierarchy1"/>
    <dgm:cxn modelId="{4E82C961-E635-486F-8617-BF5681320F85}" type="presParOf" srcId="{42B3D63C-10B8-4868-9998-A830CADC1D8A}" destId="{9ABA4B36-F36C-4C04-9000-C046135B6AAD}" srcOrd="0" destOrd="0" presId="urn:microsoft.com/office/officeart/2005/8/layout/hierarchy1"/>
    <dgm:cxn modelId="{CE473DA4-E868-4222-9EFE-90A9EBC226B4}" type="presParOf" srcId="{42B3D63C-10B8-4868-9998-A830CADC1D8A}" destId="{82870CA3-8062-42A5-A700-0D1B49641A68}" srcOrd="1" destOrd="0" presId="urn:microsoft.com/office/officeart/2005/8/layout/hierarchy1"/>
    <dgm:cxn modelId="{04207A87-B928-4684-B282-95ECABD6C168}" type="presParOf" srcId="{82870CA3-8062-42A5-A700-0D1B49641A68}" destId="{AAC5766E-1B92-4585-963D-60BE72660BA8}" srcOrd="0" destOrd="0" presId="urn:microsoft.com/office/officeart/2005/8/layout/hierarchy1"/>
    <dgm:cxn modelId="{45614E68-C29B-4791-9704-EB5C43922854}" type="presParOf" srcId="{AAC5766E-1B92-4585-963D-60BE72660BA8}" destId="{5453EC8C-8D18-4F4D-B10C-AF3AA54A4F25}" srcOrd="0" destOrd="0" presId="urn:microsoft.com/office/officeart/2005/8/layout/hierarchy1"/>
    <dgm:cxn modelId="{91A4992C-A3DE-4038-80D2-A478EFBBE97C}" type="presParOf" srcId="{AAC5766E-1B92-4585-963D-60BE72660BA8}" destId="{6685256E-48D9-4566-816D-2D6ED242ECE3}" srcOrd="1" destOrd="0" presId="urn:microsoft.com/office/officeart/2005/8/layout/hierarchy1"/>
    <dgm:cxn modelId="{6EE2FC02-23D3-4052-840A-91970FCB422D}" type="presParOf" srcId="{82870CA3-8062-42A5-A700-0D1B49641A68}" destId="{C16A9F20-48B3-41A7-B8DA-90ADF58C5A51}" srcOrd="1" destOrd="0" presId="urn:microsoft.com/office/officeart/2005/8/layout/hierarchy1"/>
    <dgm:cxn modelId="{2F6466F9-7E9D-4759-BBE5-D12DAB463439}" type="presParOf" srcId="{42B3D63C-10B8-4868-9998-A830CADC1D8A}" destId="{878A3563-9F69-4BA1-A5C2-2A511525150F}" srcOrd="2" destOrd="0" presId="urn:microsoft.com/office/officeart/2005/8/layout/hierarchy1"/>
    <dgm:cxn modelId="{55A131D9-B63D-4D82-B7D3-9C5F8894B63B}" type="presParOf" srcId="{42B3D63C-10B8-4868-9998-A830CADC1D8A}" destId="{67030D06-3D65-421B-9CD6-53C7BBE7E9AC}" srcOrd="3" destOrd="0" presId="urn:microsoft.com/office/officeart/2005/8/layout/hierarchy1"/>
    <dgm:cxn modelId="{8E4DBD61-22C6-4A29-A768-E3493027D38F}" type="presParOf" srcId="{67030D06-3D65-421B-9CD6-53C7BBE7E9AC}" destId="{D96FEEB9-650D-481D-9115-0269D283C22A}" srcOrd="0" destOrd="0" presId="urn:microsoft.com/office/officeart/2005/8/layout/hierarchy1"/>
    <dgm:cxn modelId="{1436DA90-C9C1-4A5A-B942-16AB9F8BFBF9}" type="presParOf" srcId="{D96FEEB9-650D-481D-9115-0269D283C22A}" destId="{5FF3CA45-F2BA-42F2-B03D-8C492FA94B6E}" srcOrd="0" destOrd="0" presId="urn:microsoft.com/office/officeart/2005/8/layout/hierarchy1"/>
    <dgm:cxn modelId="{2F983125-8AA6-4122-B063-F65B2EB310EB}" type="presParOf" srcId="{D96FEEB9-650D-481D-9115-0269D283C22A}" destId="{AEF0725A-2EEF-4913-BFDC-3B94B0FBED47}" srcOrd="1" destOrd="0" presId="urn:microsoft.com/office/officeart/2005/8/layout/hierarchy1"/>
    <dgm:cxn modelId="{8B2FE5F4-29B3-435E-BE79-A58FF865AC3B}" type="presParOf" srcId="{67030D06-3D65-421B-9CD6-53C7BBE7E9AC}" destId="{FB42CB57-C3A0-4A3A-8F67-BBAE7589CDDB}" srcOrd="1" destOrd="0" presId="urn:microsoft.com/office/officeart/2005/8/layout/hierarchy1"/>
    <dgm:cxn modelId="{DE85B5B6-218B-4BEF-BD82-6DBD4075553D}" type="presParOf" srcId="{31D873CA-58BA-46D7-87DB-F4C8B800557A}" destId="{E37A3AA5-5C2F-4313-9CDF-F82762C879FD}" srcOrd="2" destOrd="0" presId="urn:microsoft.com/office/officeart/2005/8/layout/hierarchy1"/>
    <dgm:cxn modelId="{FF68A562-E155-46AE-B8DE-D51F44194659}" type="presParOf" srcId="{31D873CA-58BA-46D7-87DB-F4C8B800557A}" destId="{80D84C67-421B-4F85-9A76-FBAD2B051946}" srcOrd="3" destOrd="0" presId="urn:microsoft.com/office/officeart/2005/8/layout/hierarchy1"/>
    <dgm:cxn modelId="{4F2E3DAE-4611-4CA5-AFC4-3144EBE8A124}" type="presParOf" srcId="{80D84C67-421B-4F85-9A76-FBAD2B051946}" destId="{A21694B3-631F-4EA0-A414-44D07517337F}" srcOrd="0" destOrd="0" presId="urn:microsoft.com/office/officeart/2005/8/layout/hierarchy1"/>
    <dgm:cxn modelId="{6CA322C2-DBD2-43EC-BB52-F7F2A9ABDC83}" type="presParOf" srcId="{A21694B3-631F-4EA0-A414-44D07517337F}" destId="{BCDF1342-5A2A-4858-8B93-A5EC24092449}" srcOrd="0" destOrd="0" presId="urn:microsoft.com/office/officeart/2005/8/layout/hierarchy1"/>
    <dgm:cxn modelId="{1857CAC6-3038-4626-A8FE-8EE3050E8A14}" type="presParOf" srcId="{A21694B3-631F-4EA0-A414-44D07517337F}" destId="{2289B31F-744C-4026-8EB1-937FB22FD044}" srcOrd="1" destOrd="0" presId="urn:microsoft.com/office/officeart/2005/8/layout/hierarchy1"/>
    <dgm:cxn modelId="{4E789C12-394D-475F-BB99-FFDA9AE19044}" type="presParOf" srcId="{80D84C67-421B-4F85-9A76-FBAD2B051946}" destId="{A186CCEA-FF7E-42C9-97B1-D1599DF9663A}" srcOrd="1" destOrd="0" presId="urn:microsoft.com/office/officeart/2005/8/layout/hierarchy1"/>
    <dgm:cxn modelId="{D83E70CE-726A-441B-A3FE-CF956203B04F}" type="presParOf" srcId="{A186CCEA-FF7E-42C9-97B1-D1599DF9663A}" destId="{CC322426-AEC2-4EC5-9216-4E9E3C152B5B}" srcOrd="0" destOrd="0" presId="urn:microsoft.com/office/officeart/2005/8/layout/hierarchy1"/>
    <dgm:cxn modelId="{CCC6D817-CD89-4170-8ABC-F9979B84F883}" type="presParOf" srcId="{A186CCEA-FF7E-42C9-97B1-D1599DF9663A}" destId="{B6E64362-DB0B-4353-A930-66BB85020B2F}" srcOrd="1" destOrd="0" presId="urn:microsoft.com/office/officeart/2005/8/layout/hierarchy1"/>
    <dgm:cxn modelId="{BEF35729-2265-484B-8178-46E9677E3C31}" type="presParOf" srcId="{B6E64362-DB0B-4353-A930-66BB85020B2F}" destId="{A5FD7518-A65B-4C49-ADD5-6C6621B02A04}" srcOrd="0" destOrd="0" presId="urn:microsoft.com/office/officeart/2005/8/layout/hierarchy1"/>
    <dgm:cxn modelId="{175EDBEC-1E6D-45E3-AC9D-DE1D50C3ABCE}" type="presParOf" srcId="{A5FD7518-A65B-4C49-ADD5-6C6621B02A04}" destId="{44F76854-B3DE-436C-81D2-AE2C05FEFFB9}" srcOrd="0" destOrd="0" presId="urn:microsoft.com/office/officeart/2005/8/layout/hierarchy1"/>
    <dgm:cxn modelId="{1D07239F-1DB1-43FF-A5E5-47B66C45DD78}" type="presParOf" srcId="{A5FD7518-A65B-4C49-ADD5-6C6621B02A04}" destId="{BE160E72-6D91-43F4-973F-75800781C870}" srcOrd="1" destOrd="0" presId="urn:microsoft.com/office/officeart/2005/8/layout/hierarchy1"/>
    <dgm:cxn modelId="{25717799-B88E-4398-BE8B-413F501CCB6E}" type="presParOf" srcId="{B6E64362-DB0B-4353-A930-66BB85020B2F}" destId="{3D4FD136-0858-490A-83E3-30EC1643A47B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36DD8-2291-41E5-B325-7ADE8327726B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98500-E80C-43B5-9AB2-565D40DDA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74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v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62147" cy="18629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14" y="642918"/>
            <a:ext cx="742955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6699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9900"/>
                </a:solidFill>
              </a:defRPr>
            </a:lvl1pPr>
          </a:lstStyle>
          <a:p>
            <a:fld id="{95A4A913-B376-41AE-A8FE-9F0972E7FB8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595438" y="2000250"/>
            <a:ext cx="7429500" cy="4143375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ver.gif"/>
          <p:cNvPicPr>
            <a:picLocks noChangeAspect="1"/>
          </p:cNvPicPr>
          <p:nvPr userDrawn="1"/>
        </p:nvPicPr>
        <p:blipFill>
          <a:blip r:embed="rId2" cstate="print"/>
          <a:srcRect t="3125"/>
          <a:stretch>
            <a:fillRect/>
          </a:stretch>
        </p:blipFill>
        <p:spPr>
          <a:xfrm>
            <a:off x="-173255" y="-36817"/>
            <a:ext cx="10067439" cy="689484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24306" y="2643182"/>
            <a:ext cx="4786346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A913-B376-41AE-A8FE-9F0972E7F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8584" y="642918"/>
            <a:ext cx="8280920" cy="142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38158" y="1643050"/>
            <a:ext cx="8536434" cy="237626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Преемственность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стандартов </a:t>
            </a:r>
          </a:p>
          <a:p>
            <a:pPr algn="ctr">
              <a:lnSpc>
                <a:spcPct val="120000"/>
              </a:lnSpc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дошкольного и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начального </a:t>
            </a:r>
          </a:p>
          <a:p>
            <a:pPr algn="ctr">
              <a:lnSpc>
                <a:spcPct val="120000"/>
              </a:lnSpc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</a:p>
          <a:p>
            <a:pPr algn="ctr">
              <a:lnSpc>
                <a:spcPct val="120000"/>
              </a:lnSpc>
            </a:pPr>
            <a:endParaRPr lang="ru-RU" sz="34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834554" y="1268760"/>
            <a:ext cx="853643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834554" y="5301208"/>
            <a:ext cx="853643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613582" y="5387486"/>
            <a:ext cx="697837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5678" y="5143512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Е.В. </a:t>
            </a:r>
            <a:r>
              <a:rPr lang="ru-RU" dirty="0" err="1" smtClean="0"/>
              <a:t>Таяновская</a:t>
            </a:r>
            <a:r>
              <a:rPr lang="ru-RU" dirty="0" smtClean="0"/>
              <a:t>, Т.Г. Булатова,</a:t>
            </a:r>
          </a:p>
          <a:p>
            <a:pPr algn="r"/>
            <a:r>
              <a:rPr lang="ru-RU" dirty="0" smtClean="0"/>
              <a:t> методисты ГБОУ ИМЦ Петродворцового района</a:t>
            </a:r>
          </a:p>
          <a:p>
            <a:pPr algn="r"/>
            <a:r>
              <a:rPr lang="ru-RU" dirty="0" smtClean="0"/>
              <a:t>29.09.2015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0610" y="5589240"/>
            <a:ext cx="91450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2276872"/>
            <a:ext cx="914501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928670"/>
            <a:ext cx="7429552" cy="1145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Преемственность результатов ДО и НОО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от целевых ориентиров к универсальным учебным действиям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44488" y="2276872"/>
            <a:ext cx="9001000" cy="4143375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Целевые ориентиры ДО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а</a:t>
            </a:r>
            <a:r>
              <a:rPr lang="ru-RU" b="1" dirty="0" smtClean="0">
                <a:solidFill>
                  <a:schemeClr val="bg1"/>
                </a:solidFill>
              </a:rPr>
              <a:t>ктивно взаимодействует со сверстниками и взрослыми, участвует в совместных играх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способен договариваться, учитывать чувства и интересы других, способен к сопереживанию, стремится к разрешению конфликтов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х</a:t>
            </a:r>
            <a:r>
              <a:rPr lang="ru-RU" b="1" dirty="0" smtClean="0">
                <a:solidFill>
                  <a:schemeClr val="bg1"/>
                </a:solidFill>
              </a:rPr>
              <a:t>орошо понимает устную речь, способен выражать свои мысли и желания</a:t>
            </a:r>
          </a:p>
          <a:p>
            <a:pPr marL="0" indent="0"/>
            <a:endParaRPr lang="ru-RU" b="1" dirty="0" smtClean="0">
              <a:solidFill>
                <a:schemeClr val="bg1"/>
              </a:solidFill>
            </a:endParaRPr>
          </a:p>
          <a:p>
            <a:pPr marL="0" indent="0"/>
            <a:endParaRPr lang="ru-RU" b="1" dirty="0" smtClean="0">
              <a:solidFill>
                <a:schemeClr val="bg1"/>
              </a:solidFill>
            </a:endParaRPr>
          </a:p>
          <a:p>
            <a:pPr marL="0" indent="0"/>
            <a:endParaRPr lang="ru-RU" dirty="0" smtClean="0">
              <a:solidFill>
                <a:schemeClr val="bg1"/>
              </a:solidFill>
            </a:endParaRPr>
          </a:p>
          <a:p>
            <a:pPr marL="0" indent="0"/>
            <a:endParaRPr lang="ru-RU" dirty="0">
              <a:solidFill>
                <a:schemeClr val="bg1"/>
              </a:solidFill>
            </a:endParaRPr>
          </a:p>
          <a:p>
            <a:pPr marL="0" indent="0" algn="ctr"/>
            <a:r>
              <a:rPr lang="ru-RU" sz="2400" b="1" dirty="0" smtClean="0">
                <a:solidFill>
                  <a:srgbClr val="FFFF00"/>
                </a:solidFill>
              </a:rPr>
              <a:t>Коммуникативные универсальные учебные действия</a:t>
            </a:r>
          </a:p>
          <a:p>
            <a:pPr marL="0" indent="0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577211" y="4956917"/>
            <a:ext cx="648072" cy="616574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5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0610" y="5589240"/>
            <a:ext cx="91450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2276872"/>
            <a:ext cx="914501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1124744"/>
            <a:ext cx="7429552" cy="949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Преемственность результатов ДО и НОО: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от </a:t>
            </a:r>
            <a:r>
              <a:rPr lang="ru-RU" dirty="0" smtClean="0">
                <a:solidFill>
                  <a:srgbClr val="FF0000"/>
                </a:solidFill>
              </a:rPr>
              <a:t>целевых ориентиров к универсальным учебным действиям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44488" y="2276872"/>
            <a:ext cx="9001000" cy="4143375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Целевые ориентиры ДО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пособен к воплощению различных замыслов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меет подчиняться разным правилам и социальным нормам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к</a:t>
            </a:r>
            <a:r>
              <a:rPr lang="ru-RU" b="1" dirty="0" smtClean="0">
                <a:solidFill>
                  <a:schemeClr val="bg1"/>
                </a:solidFill>
              </a:rPr>
              <a:t>онтролирует свои движения и управляет ими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пособен к волевым усилиям, преодолевает сиюминутные побуждения, доводит до конца начатое дело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ледует социальным нормам поведения во взаимоотношениях, правилах личной безопасности и гигиены</a:t>
            </a:r>
          </a:p>
          <a:p>
            <a:pPr marL="0" indent="0"/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/>
            <a:endParaRPr lang="ru-RU" dirty="0" smtClean="0">
              <a:solidFill>
                <a:schemeClr val="bg1"/>
              </a:solidFill>
            </a:endParaRPr>
          </a:p>
          <a:p>
            <a:pPr marL="0" indent="0" algn="ctr"/>
            <a:r>
              <a:rPr lang="ru-RU" sz="2400" b="1" dirty="0" smtClean="0">
                <a:solidFill>
                  <a:srgbClr val="FFFF00"/>
                </a:solidFill>
              </a:rPr>
              <a:t>Регулятивные универсальные учебные действия</a:t>
            </a:r>
          </a:p>
          <a:p>
            <a:pPr marL="0" indent="0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577211" y="4956917"/>
            <a:ext cx="648072" cy="616574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2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0610" y="5589240"/>
            <a:ext cx="91450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2276872"/>
            <a:ext cx="914501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1124744"/>
            <a:ext cx="7429552" cy="9492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Преемственность результатов ДО и НОО: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от </a:t>
            </a:r>
            <a:r>
              <a:rPr lang="ru-RU" dirty="0" smtClean="0">
                <a:solidFill>
                  <a:srgbClr val="FF0000"/>
                </a:solidFill>
              </a:rPr>
              <a:t>целевых ориентиров к универсальным учебным действиям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44488" y="2276872"/>
            <a:ext cx="9001000" cy="4143375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Целевые ориентиры ДО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клонен наблюдать, экспериментировать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бладает начальными знаниями о себе, о предметном, природном, социальном и культурном мире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наком с книжной культурой и детской литературой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бладает элементарными представлениями из области живой природы, естествознания, математики, истории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меет предпосылки грамотности</a:t>
            </a:r>
          </a:p>
          <a:p>
            <a:pPr marL="0" indent="0"/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marL="0" indent="0"/>
            <a:endParaRPr lang="ru-RU" dirty="0" smtClean="0">
              <a:solidFill>
                <a:schemeClr val="bg1"/>
              </a:solidFill>
            </a:endParaRPr>
          </a:p>
          <a:p>
            <a:pPr marL="0" indent="0" algn="ctr"/>
            <a:r>
              <a:rPr lang="ru-RU" sz="2400" b="1" dirty="0" smtClean="0">
                <a:solidFill>
                  <a:srgbClr val="FFFF00"/>
                </a:solidFill>
              </a:rPr>
              <a:t>Познавательные универсальные учебные действия</a:t>
            </a:r>
          </a:p>
          <a:p>
            <a:pPr marL="0" indent="0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577211" y="4956917"/>
            <a:ext cx="648072" cy="616574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0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95414" y="214290"/>
            <a:ext cx="7429552" cy="157162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КОМФОРТНАЯ ПРЕЕМСТВЕННАЯ ПРЕДМЕТНО-РАЗВИВАЮЩАЯ ОБРАЗОВАТЕЛЬНАЯ  СРЕДА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0900637"/>
              </p:ext>
            </p:extLst>
          </p:nvPr>
        </p:nvGraphicFramePr>
        <p:xfrm>
          <a:off x="1023910" y="1928802"/>
          <a:ext cx="8229600" cy="4537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38158" y="1428736"/>
            <a:ext cx="8286780" cy="4714889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«Любая реформа образования должна </a:t>
            </a:r>
            <a:endParaRPr lang="ru-RU" sz="28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опираться 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личность человека. 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мы будем следовать 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этому правилу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вместо того, 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обременять нас, 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проявит себя как самое великое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утешительное чудо природы!»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183527267"/>
              </p:ext>
            </p:extLst>
          </p:nvPr>
        </p:nvGraphicFramePr>
        <p:xfrm>
          <a:off x="1666852" y="571480"/>
          <a:ext cx="76941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872168525"/>
              </p:ext>
            </p:extLst>
          </p:nvPr>
        </p:nvGraphicFramePr>
        <p:xfrm>
          <a:off x="1166786" y="89248"/>
          <a:ext cx="8496944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84998252"/>
              </p:ext>
            </p:extLst>
          </p:nvPr>
        </p:nvGraphicFramePr>
        <p:xfrm>
          <a:off x="523844" y="500042"/>
          <a:ext cx="9144000" cy="61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632" y="1124744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Преемственность </a:t>
            </a:r>
            <a:r>
              <a:rPr lang="ru-RU" dirty="0" smtClean="0">
                <a:solidFill>
                  <a:srgbClr val="FF0000"/>
                </a:solidFill>
              </a:rPr>
              <a:t>ФГОС </a:t>
            </a:r>
            <a:r>
              <a:rPr lang="ru-RU" dirty="0" smtClean="0">
                <a:solidFill>
                  <a:srgbClr val="FF0000"/>
                </a:solidFill>
              </a:rPr>
              <a:t>дошкольного и начального общего </a:t>
            </a:r>
            <a:r>
              <a:rPr lang="ru-RU" dirty="0" err="1" smtClean="0">
                <a:solidFill>
                  <a:srgbClr val="FF0000"/>
                </a:solidFill>
              </a:rPr>
              <a:t>общего</a:t>
            </a:r>
            <a:r>
              <a:rPr lang="ru-RU" dirty="0" smtClean="0">
                <a:solidFill>
                  <a:srgbClr val="FF0000"/>
                </a:solidFill>
              </a:rPr>
              <a:t> образования: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20552" y="2276872"/>
            <a:ext cx="8280920" cy="414337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структурно-организационный подход, заключающийся в совокупности требований к: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>
                <a:solidFill>
                  <a:srgbClr val="000099"/>
                </a:solidFill>
              </a:rPr>
              <a:t>условиям реализации стандарта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rgbClr val="000099"/>
                </a:solidFill>
              </a:rPr>
              <a:t>с</a:t>
            </a:r>
            <a:r>
              <a:rPr lang="ru-RU" sz="2000" dirty="0" smtClean="0">
                <a:solidFill>
                  <a:srgbClr val="000099"/>
                </a:solidFill>
              </a:rPr>
              <a:t>труктурно-содержательным компонентам основной образовательной программы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rgbClr val="000099"/>
                </a:solidFill>
              </a:rPr>
              <a:t>о</a:t>
            </a:r>
            <a:r>
              <a:rPr lang="ru-RU" sz="2000" dirty="0" smtClean="0">
                <a:solidFill>
                  <a:srgbClr val="000099"/>
                </a:solidFill>
              </a:rPr>
              <a:t>бразовательным результатам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диный психолого-педагогический методологический подход: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rgbClr val="000099"/>
                </a:solidFill>
              </a:rPr>
              <a:t>о</a:t>
            </a:r>
            <a:r>
              <a:rPr lang="ru-RU" sz="2000" dirty="0" smtClean="0">
                <a:solidFill>
                  <a:srgbClr val="000099"/>
                </a:solidFill>
              </a:rPr>
              <a:t>риентация на </a:t>
            </a:r>
            <a:r>
              <a:rPr lang="ru-RU" sz="2000" dirty="0" err="1" smtClean="0">
                <a:solidFill>
                  <a:srgbClr val="000099"/>
                </a:solidFill>
              </a:rPr>
              <a:t>деятельностный</a:t>
            </a:r>
            <a:r>
              <a:rPr lang="ru-RU" sz="2000" dirty="0" smtClean="0">
                <a:solidFill>
                  <a:srgbClr val="000099"/>
                </a:solidFill>
              </a:rPr>
              <a:t> подход и понятие «ведущей деятельности»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rgbClr val="000099"/>
                </a:solidFill>
              </a:rPr>
              <a:t>о</a:t>
            </a:r>
            <a:r>
              <a:rPr lang="ru-RU" sz="2000" dirty="0" smtClean="0">
                <a:solidFill>
                  <a:srgbClr val="000099"/>
                </a:solidFill>
              </a:rPr>
              <a:t>пора на зону актуального развития и ориентация на зону ближайшего развития ребёнка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rgbClr val="000099"/>
                </a:solidFill>
              </a:rPr>
              <a:t>п</a:t>
            </a:r>
            <a:r>
              <a:rPr lang="ru-RU" sz="2000" dirty="0" smtClean="0">
                <a:solidFill>
                  <a:srgbClr val="000099"/>
                </a:solidFill>
              </a:rPr>
              <a:t>онятие об универсальных учебных действиях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>
                <a:solidFill>
                  <a:srgbClr val="000099"/>
                </a:solidFill>
              </a:rPr>
              <a:t>о</a:t>
            </a:r>
            <a:r>
              <a:rPr lang="ru-RU" sz="2000" dirty="0" smtClean="0">
                <a:solidFill>
                  <a:srgbClr val="000099"/>
                </a:solidFill>
              </a:rPr>
              <a:t>риентация на возрастные психофизиологические особенности детей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632" y="1124744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Преемственность </a:t>
            </a:r>
            <a:r>
              <a:rPr lang="ru-RU" dirty="0" smtClean="0">
                <a:solidFill>
                  <a:srgbClr val="FF0000"/>
                </a:solidFill>
              </a:rPr>
              <a:t>ФГОС </a:t>
            </a:r>
            <a:r>
              <a:rPr lang="ru-RU" dirty="0" smtClean="0">
                <a:solidFill>
                  <a:srgbClr val="FF0000"/>
                </a:solidFill>
              </a:rPr>
              <a:t>дошкольного и начального общего </a:t>
            </a:r>
            <a:r>
              <a:rPr lang="ru-RU" dirty="0" err="1" smtClean="0">
                <a:solidFill>
                  <a:srgbClr val="FF0000"/>
                </a:solidFill>
              </a:rPr>
              <a:t>общего</a:t>
            </a:r>
            <a:r>
              <a:rPr lang="ru-RU" dirty="0" smtClean="0">
                <a:solidFill>
                  <a:srgbClr val="FF0000"/>
                </a:solidFill>
              </a:rPr>
              <a:t> образования: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20552" y="2276872"/>
            <a:ext cx="8280920" cy="41433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ринцип организации инклюзивного образования: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000099"/>
                </a:solidFill>
              </a:rPr>
              <a:t>минимальная регламентация образования детей, имеющих ОВЗ, детей-инвалидов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0099"/>
                </a:solidFill>
              </a:rPr>
              <a:t>р</a:t>
            </a:r>
            <a:r>
              <a:rPr lang="ru-RU" sz="2000" dirty="0" smtClean="0">
                <a:solidFill>
                  <a:srgbClr val="000099"/>
                </a:solidFill>
              </a:rPr>
              <a:t>азработка адаптированных (в некоторых случаях индивидуальных) образовательных программ 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0099"/>
                </a:solidFill>
              </a:rPr>
              <a:t>о</a:t>
            </a:r>
            <a:r>
              <a:rPr lang="ru-RU" sz="2000" dirty="0" smtClean="0">
                <a:solidFill>
                  <a:srgbClr val="000099"/>
                </a:solidFill>
              </a:rPr>
              <a:t>пора на индивидуальную программу реабилитации (при организации специальных образовательных условий для детей-инвалидов)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аправленность основных образовательных программ ДО и НОО: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solidFill>
                  <a:srgbClr val="000099"/>
                </a:solidFill>
              </a:rPr>
              <a:t>формирование и развитие основ духовно-нравственной культуры, личностное и интеллектуальное развитие детей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0099"/>
                </a:solidFill>
              </a:rPr>
              <a:t>п</a:t>
            </a:r>
            <a:r>
              <a:rPr lang="ru-RU" sz="2000" dirty="0" smtClean="0">
                <a:solidFill>
                  <a:srgbClr val="000099"/>
                </a:solidFill>
              </a:rPr>
              <a:t>роцесс успешной социализации ребёнка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0099"/>
                </a:solidFill>
              </a:rPr>
              <a:t>р</a:t>
            </a:r>
            <a:r>
              <a:rPr lang="ru-RU" sz="2000" dirty="0" smtClean="0">
                <a:solidFill>
                  <a:srgbClr val="000099"/>
                </a:solidFill>
              </a:rPr>
              <a:t>азвитие творческих способностей, инициативы, самосовершенствования</a:t>
            </a:r>
          </a:p>
          <a:p>
            <a:pPr>
              <a:buFont typeface="Arial" charset="0"/>
              <a:buChar char="•"/>
            </a:pPr>
            <a:r>
              <a:rPr lang="ru-RU" sz="2000" dirty="0">
                <a:solidFill>
                  <a:srgbClr val="000099"/>
                </a:solidFill>
              </a:rPr>
              <a:t>с</a:t>
            </a:r>
            <a:r>
              <a:rPr lang="ru-RU" sz="2000" dirty="0" smtClean="0">
                <a:solidFill>
                  <a:srgbClr val="000099"/>
                </a:solidFill>
              </a:rPr>
              <a:t>охранение и укрепление здоровья детей</a:t>
            </a:r>
          </a:p>
          <a:p>
            <a:pPr>
              <a:buFont typeface="Arial" charset="0"/>
              <a:buChar char="•"/>
            </a:pPr>
            <a:endParaRPr lang="ru-RU" sz="2000" b="1" dirty="0" smtClean="0">
              <a:solidFill>
                <a:srgbClr val="00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98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5157178" y="4785680"/>
            <a:ext cx="4464496" cy="443749"/>
          </a:xfrm>
          <a:prstGeom prst="roundRect">
            <a:avLst/>
          </a:prstGeom>
          <a:solidFill>
            <a:srgbClr val="396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8875" y="4779754"/>
            <a:ext cx="4464496" cy="443749"/>
          </a:xfrm>
          <a:prstGeom prst="roundRect">
            <a:avLst/>
          </a:prstGeom>
          <a:solidFill>
            <a:srgbClr val="396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57178" y="6148603"/>
            <a:ext cx="4464496" cy="404013"/>
          </a:xfrm>
          <a:prstGeom prst="roundRect">
            <a:avLst/>
          </a:prstGeom>
          <a:solidFill>
            <a:srgbClr val="396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0376" y="6143666"/>
            <a:ext cx="4464496" cy="413889"/>
          </a:xfrm>
          <a:prstGeom prst="roundRect">
            <a:avLst/>
          </a:prstGeom>
          <a:solidFill>
            <a:srgbClr val="396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7232" y="5427222"/>
            <a:ext cx="4406287" cy="558062"/>
          </a:xfrm>
          <a:prstGeom prst="roundRect">
            <a:avLst/>
          </a:prstGeom>
          <a:solidFill>
            <a:srgbClr val="396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8875" y="5427222"/>
            <a:ext cx="4464496" cy="558062"/>
          </a:xfrm>
          <a:prstGeom prst="roundRect">
            <a:avLst/>
          </a:prstGeom>
          <a:solidFill>
            <a:srgbClr val="396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69023" y="3747185"/>
            <a:ext cx="4464496" cy="833943"/>
          </a:xfrm>
          <a:prstGeom prst="roundRect">
            <a:avLst/>
          </a:prstGeom>
          <a:solidFill>
            <a:srgbClr val="396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0376" y="3747185"/>
            <a:ext cx="4464496" cy="833943"/>
          </a:xfrm>
          <a:prstGeom prst="roundRect">
            <a:avLst/>
          </a:prstGeom>
          <a:solidFill>
            <a:srgbClr val="396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4488" y="2222866"/>
            <a:ext cx="4464496" cy="1224136"/>
          </a:xfrm>
          <a:prstGeom prst="roundRect">
            <a:avLst/>
          </a:prstGeom>
          <a:solidFill>
            <a:srgbClr val="396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264" y="836712"/>
            <a:ext cx="742955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Анализ </a:t>
            </a:r>
            <a:r>
              <a:rPr lang="ru-RU" sz="2800" dirty="0" smtClean="0">
                <a:solidFill>
                  <a:srgbClr val="FF0000"/>
                </a:solidFill>
              </a:rPr>
              <a:t>содержательных областей образовательных программ 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704528" y="5085184"/>
            <a:ext cx="8721351" cy="151216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98860" y="2060848"/>
            <a:ext cx="899064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848544" y="2060848"/>
            <a:ext cx="90574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98861" y="2064077"/>
            <a:ext cx="8280920" cy="414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69023" y="2222866"/>
            <a:ext cx="4464496" cy="1278142"/>
          </a:xfrm>
          <a:prstGeom prst="roundRect">
            <a:avLst/>
          </a:prstGeom>
          <a:solidFill>
            <a:srgbClr val="3964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80376" y="1974086"/>
            <a:ext cx="9241298" cy="4574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b="1" dirty="0" smtClean="0">
                <a:solidFill>
                  <a:srgbClr val="000099"/>
                </a:solidFill>
              </a:rPr>
              <a:t>     </a:t>
            </a:r>
            <a:r>
              <a:rPr lang="ru-RU" sz="1900" b="1" dirty="0" smtClean="0">
                <a:solidFill>
                  <a:srgbClr val="000099"/>
                </a:solidFill>
              </a:rPr>
              <a:t>Образовательные области ФГОС  ДО:                          Предметные области ФГОС НОО:</a:t>
            </a:r>
          </a:p>
          <a:p>
            <a:pPr marL="0" indent="0"/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          * обществознание и естествознание 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chemeClr val="bg1"/>
                </a:solidFill>
              </a:rPr>
              <a:t>к</a:t>
            </a:r>
            <a:r>
              <a:rPr lang="ru-RU" sz="1900" b="1" dirty="0" smtClean="0">
                <a:solidFill>
                  <a:schemeClr val="bg1"/>
                </a:solidFill>
              </a:rPr>
              <a:t>оммуникативно-личностное развитие</a:t>
            </a:r>
            <a:r>
              <a:rPr lang="ru-RU" b="1" dirty="0" smtClean="0">
                <a:solidFill>
                  <a:schemeClr val="bg1"/>
                </a:solidFill>
              </a:rPr>
              <a:t>              (окружающий мир)            </a:t>
            </a:r>
          </a:p>
          <a:p>
            <a:pPr marL="0" indent="0"/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          * основы духовно-нравственной </a:t>
            </a:r>
            <a:endParaRPr lang="ru-RU" b="1" dirty="0">
              <a:solidFill>
                <a:schemeClr val="bg1"/>
              </a:solidFill>
            </a:endParaRPr>
          </a:p>
          <a:p>
            <a:pPr marL="0" indent="0"/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           культуры народов России</a:t>
            </a:r>
          </a:p>
          <a:p>
            <a:pPr marL="0" indent="0"/>
            <a:endParaRPr lang="ru-RU" sz="1700" b="1" dirty="0" smtClean="0">
              <a:solidFill>
                <a:schemeClr val="bg1"/>
              </a:solidFill>
            </a:endParaRPr>
          </a:p>
          <a:p>
            <a:pPr marL="0" indent="0"/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           </a:t>
            </a:r>
            <a:endParaRPr lang="ru-RU" sz="17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900" b="1" dirty="0" smtClean="0">
                <a:solidFill>
                  <a:schemeClr val="bg1"/>
                </a:solidFill>
              </a:rPr>
              <a:t>познавательно</a:t>
            </a:r>
            <a:r>
              <a:rPr lang="ru-RU" sz="1900" b="1" dirty="0">
                <a:solidFill>
                  <a:schemeClr val="bg1"/>
                </a:solidFill>
              </a:rPr>
              <a:t>е</a:t>
            </a:r>
            <a:r>
              <a:rPr lang="ru-RU" sz="1900" b="1" dirty="0" smtClean="0">
                <a:solidFill>
                  <a:schemeClr val="bg1"/>
                </a:solidFill>
              </a:rPr>
              <a:t> развитие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* филология                          </a:t>
            </a:r>
          </a:p>
          <a:p>
            <a:pPr marL="0" indent="0"/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          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* математика и информатика</a:t>
            </a:r>
          </a:p>
          <a:p>
            <a:pPr marL="0" indent="0"/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           * технология</a:t>
            </a:r>
          </a:p>
          <a:p>
            <a:pPr marL="0" indent="0"/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b="1" dirty="0" smtClean="0">
                <a:solidFill>
                  <a:schemeClr val="bg1"/>
                </a:solidFill>
              </a:rPr>
              <a:t>речевое развитие                                                       * филология            </a:t>
            </a:r>
          </a:p>
          <a:p>
            <a:pPr marL="0" indent="0"/>
            <a:endParaRPr lang="ru-RU" sz="1900" b="1" dirty="0" smtClean="0">
              <a:solidFill>
                <a:schemeClr val="bg1"/>
              </a:solidFill>
            </a:endParaRPr>
          </a:p>
          <a:p>
            <a:pPr marL="0" indent="0"/>
            <a:endParaRPr lang="ru-RU" sz="19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chemeClr val="bg1"/>
                </a:solidFill>
              </a:rPr>
              <a:t>художественно-эстетическое развитие </a:t>
            </a:r>
            <a:r>
              <a:rPr lang="ru-RU" sz="1900" b="1" dirty="0" smtClean="0">
                <a:solidFill>
                  <a:schemeClr val="bg1"/>
                </a:solidFill>
              </a:rPr>
              <a:t>               * искусство                     </a:t>
            </a:r>
          </a:p>
          <a:p>
            <a:pPr marL="0" indent="0"/>
            <a:endParaRPr lang="ru-RU" sz="19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900" b="1" dirty="0">
                <a:solidFill>
                  <a:schemeClr val="bg1"/>
                </a:solidFill>
              </a:rPr>
              <a:t>физическое развитие                                                </a:t>
            </a:r>
            <a:r>
              <a:rPr lang="ru-RU" sz="1900" b="1" dirty="0" smtClean="0">
                <a:solidFill>
                  <a:schemeClr val="bg1"/>
                </a:solidFill>
              </a:rPr>
              <a:t>* </a:t>
            </a:r>
            <a:r>
              <a:rPr lang="ru-RU" sz="1900" b="1" dirty="0">
                <a:solidFill>
                  <a:schemeClr val="bg1"/>
                </a:solidFill>
              </a:rPr>
              <a:t>физическая культура</a:t>
            </a:r>
          </a:p>
          <a:p>
            <a:pPr marL="0" indent="0"/>
            <a:endParaRPr lang="ru-RU" b="1" dirty="0" smtClean="0">
              <a:solidFill>
                <a:schemeClr val="bg1"/>
              </a:solidFill>
            </a:endParaRPr>
          </a:p>
          <a:p>
            <a:pPr marL="0" indent="0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787798" y="2679533"/>
            <a:ext cx="504056" cy="396044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804716" y="3831345"/>
            <a:ext cx="504056" cy="396044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844872" y="5508231"/>
            <a:ext cx="504056" cy="396044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808984" y="6152588"/>
            <a:ext cx="504056" cy="396044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804716" y="4777499"/>
            <a:ext cx="504056" cy="396044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29868" y="2044386"/>
            <a:ext cx="4647668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2044386"/>
            <a:ext cx="4536504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836712"/>
            <a:ext cx="742955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Отличия </a:t>
            </a:r>
            <a:r>
              <a:rPr lang="ru-RU" sz="2800" dirty="0" smtClean="0">
                <a:solidFill>
                  <a:srgbClr val="FF0000"/>
                </a:solidFill>
              </a:rPr>
              <a:t>стандарта дошкольного </a:t>
            </a:r>
            <a:r>
              <a:rPr lang="ru-RU" sz="2800" dirty="0" smtClean="0">
                <a:solidFill>
                  <a:srgbClr val="FF0000"/>
                </a:solidFill>
              </a:rPr>
              <a:t>и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начального </a:t>
            </a:r>
            <a:r>
              <a:rPr lang="ru-RU" sz="2800" dirty="0" smtClean="0">
                <a:solidFill>
                  <a:srgbClr val="FF0000"/>
                </a:solidFill>
              </a:rPr>
              <a:t>общего </a:t>
            </a:r>
            <a:r>
              <a:rPr lang="ru-RU" sz="2800" dirty="0" smtClean="0">
                <a:solidFill>
                  <a:srgbClr val="FF0000"/>
                </a:solidFill>
              </a:rPr>
              <a:t>образования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44488" y="2000250"/>
            <a:ext cx="9361040" cy="44530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</a:t>
            </a:r>
            <a:r>
              <a:rPr lang="ru-RU" sz="2000" b="1" u="sng" dirty="0" smtClean="0">
                <a:solidFill>
                  <a:srgbClr val="FFFF00"/>
                </a:solidFill>
              </a:rPr>
              <a:t>ФГОС  дошкольного образования:</a:t>
            </a:r>
            <a:r>
              <a:rPr lang="ru-RU" sz="2000" b="1" dirty="0" smtClean="0">
                <a:solidFill>
                  <a:srgbClr val="FFFF00"/>
                </a:solidFill>
              </a:rPr>
              <a:t>          </a:t>
            </a:r>
            <a:r>
              <a:rPr lang="ru-RU" sz="2000" b="1" u="sng" dirty="0" smtClean="0">
                <a:solidFill>
                  <a:srgbClr val="FFFF00"/>
                </a:solidFill>
              </a:rPr>
              <a:t>ФГОС начального общего образования: </a:t>
            </a:r>
            <a:r>
              <a:rPr lang="ru-RU" sz="2000" b="1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1. Нецензовый характер образования в связи    1. Цензовый характер образования: итого-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 необязательностью данной ступени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вая</a:t>
            </a:r>
            <a:r>
              <a:rPr lang="ru-RU" b="1" dirty="0" smtClean="0">
                <a:solidFill>
                  <a:schemeClr val="bg1"/>
                </a:solidFill>
              </a:rPr>
              <a:t> оценка достижения результатов </a:t>
            </a:r>
            <a:r>
              <a:rPr lang="ru-RU" b="1" dirty="0" err="1" smtClean="0">
                <a:solidFill>
                  <a:schemeClr val="bg1"/>
                </a:solidFill>
              </a:rPr>
              <a:t>освое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ния</a:t>
            </a:r>
            <a:r>
              <a:rPr lang="ru-RU" b="1" dirty="0" smtClean="0">
                <a:solidFill>
                  <a:schemeClr val="bg1"/>
                </a:solidFill>
              </a:rPr>
              <a:t> ООП НОО – основание для перевода на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следующую ступень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2. Результаты освоения ООП ДО – целевые         2. Результаты освоения ООП НОО: </a:t>
            </a:r>
            <a:r>
              <a:rPr lang="ru-RU" b="1" dirty="0" err="1" smtClean="0">
                <a:solidFill>
                  <a:schemeClr val="bg1"/>
                </a:solidFill>
              </a:rPr>
              <a:t>личност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риентиры,  не подлежат непосредственной     </a:t>
            </a:r>
            <a:r>
              <a:rPr lang="ru-RU" b="1" dirty="0" err="1" smtClean="0">
                <a:solidFill>
                  <a:schemeClr val="bg1"/>
                </a:solidFill>
              </a:rPr>
              <a:t>ные</a:t>
            </a:r>
            <a:r>
              <a:rPr lang="ru-RU" b="1" dirty="0" smtClean="0">
                <a:solidFill>
                  <a:schemeClr val="bg1"/>
                </a:solidFill>
              </a:rPr>
              <a:t> (не подлежат индивидуальной оценке),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оценке  и не являются основанием для срав-     </a:t>
            </a:r>
            <a:r>
              <a:rPr lang="ru-RU" b="1" dirty="0" err="1" smtClean="0">
                <a:solidFill>
                  <a:schemeClr val="bg1"/>
                </a:solidFill>
              </a:rPr>
              <a:t>метапредметные</a:t>
            </a:r>
            <a:r>
              <a:rPr lang="ru-RU" b="1" dirty="0" smtClean="0">
                <a:solidFill>
                  <a:schemeClr val="bg1"/>
                </a:solidFill>
              </a:rPr>
              <a:t> (УУД) и предметные под- </a:t>
            </a:r>
          </a:p>
          <a:p>
            <a:r>
              <a:rPr lang="ru-RU" b="1" dirty="0">
                <a:solidFill>
                  <a:schemeClr val="bg1"/>
                </a:solidFill>
              </a:rPr>
              <a:t>н</a:t>
            </a:r>
            <a:r>
              <a:rPr lang="ru-RU" b="1" dirty="0" smtClean="0">
                <a:solidFill>
                  <a:schemeClr val="bg1"/>
                </a:solidFill>
              </a:rPr>
              <a:t>ения с реальными результатами детей              лежат промежуточной и итоговой </a:t>
            </a:r>
            <a:r>
              <a:rPr lang="ru-RU" b="1" dirty="0" err="1" smtClean="0">
                <a:solidFill>
                  <a:schemeClr val="bg1"/>
                </a:solidFill>
              </a:rPr>
              <a:t>индиви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дуальной оценке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3. </a:t>
            </a:r>
            <a:r>
              <a:rPr lang="ru-RU" b="1" dirty="0" smtClean="0">
                <a:solidFill>
                  <a:schemeClr val="bg1"/>
                </a:solidFill>
              </a:rPr>
              <a:t>Разработка </a:t>
            </a:r>
            <a:r>
              <a:rPr lang="ru-RU" b="1" dirty="0" smtClean="0">
                <a:solidFill>
                  <a:schemeClr val="bg1"/>
                </a:solidFill>
              </a:rPr>
              <a:t>специальных вариантов стан-        3. </a:t>
            </a:r>
            <a:r>
              <a:rPr lang="ru-RU" b="1" dirty="0" smtClean="0">
                <a:solidFill>
                  <a:schemeClr val="bg1"/>
                </a:solidFill>
              </a:rPr>
              <a:t>ФГОС для </a:t>
            </a:r>
            <a:r>
              <a:rPr lang="ru-RU" b="1" dirty="0" smtClean="0">
                <a:solidFill>
                  <a:schemeClr val="bg1"/>
                </a:solidFill>
              </a:rPr>
              <a:t>детей с </a:t>
            </a:r>
            <a:r>
              <a:rPr lang="ru-RU" b="1" dirty="0" smtClean="0">
                <a:solidFill>
                  <a:schemeClr val="bg1"/>
                </a:solidFill>
              </a:rPr>
              <a:t>ОВЗ (в зависимости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>
                <a:solidFill>
                  <a:schemeClr val="bg1"/>
                </a:solidFill>
              </a:rPr>
              <a:t>д</a:t>
            </a:r>
            <a:r>
              <a:rPr lang="ru-RU" b="1" dirty="0" err="1" smtClean="0">
                <a:solidFill>
                  <a:schemeClr val="bg1"/>
                </a:solidFill>
              </a:rPr>
              <a:t>арта</a:t>
            </a:r>
            <a:r>
              <a:rPr lang="ru-RU" b="1" dirty="0" smtClean="0">
                <a:solidFill>
                  <a:schemeClr val="bg1"/>
                </a:solidFill>
              </a:rPr>
              <a:t> для детей с ОВЗ </a:t>
            </a:r>
            <a:r>
              <a:rPr lang="ru-RU" b="1" dirty="0" smtClean="0">
                <a:solidFill>
                  <a:schemeClr val="bg1"/>
                </a:solidFill>
              </a:rPr>
              <a:t>не предусмотрена          от </a:t>
            </a:r>
            <a:r>
              <a:rPr lang="ru-RU" b="1" dirty="0" smtClean="0">
                <a:solidFill>
                  <a:schemeClr val="bg1"/>
                </a:solidFill>
              </a:rPr>
              <a:t>характера и </a:t>
            </a:r>
            <a:r>
              <a:rPr lang="ru-RU" b="1" dirty="0" smtClean="0">
                <a:solidFill>
                  <a:schemeClr val="bg1"/>
                </a:solidFill>
              </a:rPr>
              <a:t>тяжести имеющихся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нарушений)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4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5414" y="428604"/>
            <a:ext cx="7429552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ТРЕБОВАНИЯ К РЕЗУЛЬТАТАМ ОСВОЕНИЯ ПРОГРАММЫ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023910" y="1500174"/>
            <a:ext cx="8429684" cy="4643451"/>
          </a:xfrm>
        </p:spPr>
        <p:txBody>
          <a:bodyPr/>
          <a:lstStyle/>
          <a:p>
            <a:pPr marL="45720" lvl="0" algn="ctr"/>
            <a:r>
              <a:rPr lang="ru-RU" sz="2000" b="1" dirty="0" smtClean="0">
                <a:solidFill>
                  <a:srgbClr val="002060"/>
                </a:solidFill>
              </a:rPr>
              <a:t>Основной результат - это  СОЦИАЛИЗАЦИЯ детей.</a:t>
            </a:r>
          </a:p>
          <a:p>
            <a:pPr marL="45720" lvl="0"/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) результаты социализации;</a:t>
            </a:r>
          </a:p>
          <a:p>
            <a:pPr marL="45720" lvl="0"/>
            <a:r>
              <a:rPr lang="ru-RU" b="1" dirty="0" smtClean="0">
                <a:solidFill>
                  <a:srgbClr val="002060"/>
                </a:solidFill>
              </a:rPr>
              <a:t>2) личностные результаты развития ребенка, </a:t>
            </a:r>
            <a:r>
              <a:rPr lang="ru-RU" b="1" i="1" dirty="0" smtClean="0">
                <a:solidFill>
                  <a:srgbClr val="002060"/>
                </a:solidFill>
              </a:rPr>
              <a:t>а не результаты </a:t>
            </a:r>
            <a:r>
              <a:rPr lang="ru-RU" b="1" i="1" dirty="0" smtClean="0">
                <a:solidFill>
                  <a:srgbClr val="002060"/>
                </a:solidFill>
              </a:rPr>
              <a:t>обучения</a:t>
            </a:r>
          </a:p>
          <a:p>
            <a:pPr marL="45720"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3976" y="2857496"/>
          <a:ext cx="66040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/>
                <a:gridCol w="3302000"/>
              </a:tblGrid>
              <a:tr h="8242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 </a:t>
                      </a:r>
                    </a:p>
                    <a:p>
                      <a:pPr algn="ctr"/>
                      <a:r>
                        <a:rPr lang="ru-RU" dirty="0" smtClean="0"/>
                        <a:t>ШКОЛЬНОГО</a:t>
                      </a:r>
                      <a:r>
                        <a:rPr lang="ru-RU" baseline="0" dirty="0" smtClean="0"/>
                        <a:t>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ДОШКОЛЬНОГО ОБРАЗОВАНИЯ</a:t>
                      </a:r>
                      <a:endParaRPr lang="ru-RU" dirty="0"/>
                    </a:p>
                  </a:txBody>
                  <a:tcPr/>
                </a:tc>
              </a:tr>
              <a:tr h="239042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>
                          <a:solidFill>
                            <a:schemeClr val="tx1"/>
                          </a:solidFill>
                        </a:rPr>
                        <a:t>3 группы</a:t>
                      </a:r>
                      <a:r>
                        <a:rPr lang="ru-RU" sz="2400" b="1" i="1" u="sng" baseline="0" dirty="0" smtClean="0">
                          <a:solidFill>
                            <a:schemeClr val="tx1"/>
                          </a:solidFill>
                        </a:rPr>
                        <a:t> Результатов:</a:t>
                      </a:r>
                    </a:p>
                    <a:p>
                      <a:pPr algn="ctr"/>
                      <a:endParaRPr lang="ru-RU" sz="2400" b="1" i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400" b="1" i="0" u="none" baseline="0" dirty="0" smtClean="0">
                          <a:solidFill>
                            <a:srgbClr val="FF0000"/>
                          </a:solidFill>
                        </a:rPr>
                        <a:t>Предметные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b="1" i="0" u="none" baseline="0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ru-RU" sz="2400" b="1" i="0" u="none" baseline="0" dirty="0" err="1" smtClean="0">
                          <a:solidFill>
                            <a:srgbClr val="FF0000"/>
                          </a:solidFill>
                        </a:rPr>
                        <a:t>Метапредметные</a:t>
                      </a:r>
                      <a:endParaRPr lang="ru-RU" sz="2400" b="1" i="0" u="none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2400" b="1" i="0" u="none" baseline="0" dirty="0" smtClean="0">
                          <a:solidFill>
                            <a:srgbClr val="FF0000"/>
                          </a:solidFill>
                        </a:rPr>
                        <a:t>3. Личностные</a:t>
                      </a:r>
                    </a:p>
                    <a:p>
                      <a:pPr marL="0" indent="0" algn="l">
                        <a:buNone/>
                      </a:pPr>
                      <a:endParaRPr lang="ru-RU" sz="2400" b="1" i="0" u="none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>
                          <a:solidFill>
                            <a:schemeClr val="tx1"/>
                          </a:solidFill>
                        </a:rPr>
                        <a:t>1 группа</a:t>
                      </a:r>
                      <a:r>
                        <a:rPr lang="ru-RU" sz="2400" b="1" i="1" u="sng" baseline="0" dirty="0" smtClean="0">
                          <a:solidFill>
                            <a:schemeClr val="tx1"/>
                          </a:solidFill>
                        </a:rPr>
                        <a:t> Результатов:</a:t>
                      </a:r>
                    </a:p>
                    <a:p>
                      <a:pPr algn="ctr"/>
                      <a:endParaRPr lang="ru-RU" sz="2400" b="1" i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400" b="1" i="0" u="none" strike="sngStrike" baseline="0" dirty="0" smtClean="0">
                          <a:solidFill>
                            <a:schemeClr val="tx1"/>
                          </a:solidFill>
                        </a:rPr>
                        <a:t>Предметные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ru-RU" sz="2400" b="1" i="0" u="none" strike="sngStrike" baseline="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sz="2400" b="1" i="0" u="none" strike="sngStrike" baseline="0" dirty="0" err="1" smtClean="0">
                          <a:solidFill>
                            <a:schemeClr val="tx1"/>
                          </a:solidFill>
                        </a:rPr>
                        <a:t>Метапредметные</a:t>
                      </a:r>
                      <a:endParaRPr lang="ru-RU" sz="2400" b="1" i="0" u="none" strike="sng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ru-RU" sz="2400" b="1" i="0" u="none" baseline="0" dirty="0" smtClean="0">
                          <a:solidFill>
                            <a:srgbClr val="FF0000"/>
                          </a:solidFill>
                        </a:rPr>
                        <a:t>3. Личностные</a:t>
                      </a:r>
                      <a:endParaRPr lang="ru-RU" sz="2400" b="1" i="0" u="none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130214658"/>
              </p:ext>
            </p:extLst>
          </p:nvPr>
        </p:nvGraphicFramePr>
        <p:xfrm>
          <a:off x="881034" y="4286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916037288"/>
              </p:ext>
            </p:extLst>
          </p:nvPr>
        </p:nvGraphicFramePr>
        <p:xfrm>
          <a:off x="1166786" y="428604"/>
          <a:ext cx="8457887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0610" y="5589240"/>
            <a:ext cx="91450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2276872"/>
            <a:ext cx="914501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928670"/>
            <a:ext cx="7429552" cy="1145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Преемственность результатов ДО и НОО: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от </a:t>
            </a:r>
            <a:r>
              <a:rPr lang="ru-RU" dirty="0" smtClean="0">
                <a:solidFill>
                  <a:srgbClr val="FF0000"/>
                </a:solidFill>
              </a:rPr>
              <a:t>целевых ориентиров к универсальным учебным действиям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A913-B376-41AE-A8FE-9F0972E7FB8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44488" y="2276872"/>
            <a:ext cx="9001000" cy="4143375"/>
          </a:xfrm>
        </p:spPr>
        <p:txBody>
          <a:bodyPr/>
          <a:lstStyle/>
          <a:p>
            <a:r>
              <a:rPr lang="ru-RU" sz="2400" b="1" u="sng" dirty="0" smtClean="0">
                <a:solidFill>
                  <a:srgbClr val="FFFF00"/>
                </a:solidFill>
              </a:rPr>
              <a:t>Целевые ориентиры ДО: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 инициативен, самостоятелен, способен выбирать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занятия, игры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уверен в своих силах, открыт внешнему миру, положительно относится к себе и другим, имеет чувство собственного достоинства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способен к фантазии, воображению и творчеству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любознателен, проявляет интерес к причинно-следственным связям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способен к принятию собственных решений с опорой на свои знания и умения в различных сферах деятельности</a:t>
            </a:r>
          </a:p>
          <a:p>
            <a:pPr marL="0" indent="0"/>
            <a:endParaRPr lang="ru-RU" dirty="0" smtClean="0">
              <a:solidFill>
                <a:schemeClr val="bg1"/>
              </a:solidFill>
            </a:endParaRPr>
          </a:p>
          <a:p>
            <a:pPr marL="0" indent="0"/>
            <a:endParaRPr lang="ru-RU" dirty="0">
              <a:solidFill>
                <a:schemeClr val="bg1"/>
              </a:solidFill>
            </a:endParaRPr>
          </a:p>
          <a:p>
            <a:pPr marL="0" indent="0" algn="ctr"/>
            <a:r>
              <a:rPr lang="ru-RU" sz="2400" b="1" dirty="0" smtClean="0">
                <a:solidFill>
                  <a:srgbClr val="FFFF00"/>
                </a:solidFill>
              </a:rPr>
              <a:t>Личностные универсальные учебные действия</a:t>
            </a:r>
          </a:p>
          <a:p>
            <a:pPr marL="0" indent="0"/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4577211" y="4956917"/>
            <a:ext cx="648072" cy="616574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9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864</Words>
  <Application>Microsoft Office PowerPoint</Application>
  <PresentationFormat>Лист A4 (210x297 мм)</PresentationFormat>
  <Paragraphs>195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Преемственность ФГОС дошкольного и начального общего общего образования:</vt:lpstr>
      <vt:lpstr>Преемственность ФГОС дошкольного и начального общего общего образования:</vt:lpstr>
      <vt:lpstr>Анализ содержательных областей образовательных программ </vt:lpstr>
      <vt:lpstr>Отличия стандарта дошкольного и  начального общего образования</vt:lpstr>
      <vt:lpstr>ТРЕБОВАНИЯ К РЕЗУЛЬТАТАМ ОСВОЕНИЯ ПРОГРАММЫ </vt:lpstr>
      <vt:lpstr>Слайд 7</vt:lpstr>
      <vt:lpstr>Слайд 8</vt:lpstr>
      <vt:lpstr>Преемственность результатов ДО и НОО:  от целевых ориентиров к универсальным учебным действиям</vt:lpstr>
      <vt:lpstr>Преемственность результатов ДО и НОО:  от целевых ориентиров к универсальным учебным действиям</vt:lpstr>
      <vt:lpstr>Преемственность результатов ДО и НОО:  от целевых ориентиров к универсальным учебным действиям</vt:lpstr>
      <vt:lpstr>Преемственность результатов ДО и НОО:  от целевых ориентиров к универсальным учебным действиям</vt:lpstr>
      <vt:lpstr>ОЖИДАЕМЫЕ РЕЗУЛЬТАТЫ:  КОМФОРТНАЯ ПРЕЕМСТВЕННАЯ ПРЕДМЕТНО-РАЗВИВАЮЩАЯ ОБРАЗОВАТЕЛЬНАЯ  СРЕДА</vt:lpstr>
      <vt:lpstr>Слайд 14</vt:lpstr>
      <vt:lpstr>Слайд 15</vt:lpstr>
      <vt:lpstr>Слайд 16</vt:lpstr>
      <vt:lpstr>Слайд 17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avadim</dc:creator>
  <cp:lastModifiedBy>НМЦ Петодворец</cp:lastModifiedBy>
  <cp:revision>78</cp:revision>
  <dcterms:created xsi:type="dcterms:W3CDTF">2013-03-21T14:24:58Z</dcterms:created>
  <dcterms:modified xsi:type="dcterms:W3CDTF">2015-09-28T13:14:04Z</dcterms:modified>
</cp:coreProperties>
</file>