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03F30E-90F6-47A3-80FB-6A49F9FE49C9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7C2648-73CE-4D38-A01F-C7AB1C43A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206680" cy="46805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«Программы внеурочной деятельности, </a:t>
            </a:r>
            <a:br>
              <a:rPr lang="ru-RU" dirty="0" smtClean="0"/>
            </a:br>
            <a:r>
              <a:rPr lang="ru-RU" dirty="0" smtClean="0"/>
              <a:t>реализуемые в школе №436»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572008"/>
            <a:ext cx="5429288" cy="1881328"/>
          </a:xfrm>
        </p:spPr>
        <p:txBody>
          <a:bodyPr>
            <a:normAutofit/>
          </a:bodyPr>
          <a:lstStyle/>
          <a:p>
            <a:r>
              <a:rPr lang="ru-RU" dirty="0" smtClean="0"/>
              <a:t>Зерцалова Надежда А</a:t>
            </a:r>
            <a:r>
              <a:rPr lang="ru-RU" dirty="0" smtClean="0"/>
              <a:t>ндреевна</a:t>
            </a:r>
            <a:r>
              <a:rPr lang="ru-RU" dirty="0" smtClean="0"/>
              <a:t>, Ульянова Марина Владимировна, </a:t>
            </a:r>
            <a:r>
              <a:rPr lang="ru-RU" dirty="0" err="1" smtClean="0"/>
              <a:t>Абралава</a:t>
            </a:r>
            <a:r>
              <a:rPr lang="ru-RU" dirty="0" smtClean="0"/>
              <a:t> Светлана Сергеевна, учителя начальных классов школы №436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23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dirty="0" smtClean="0"/>
              <a:t>формирование представление об проектном обучении как ведущем способе учебной деятельности;</a:t>
            </a:r>
          </a:p>
          <a:p>
            <a:pPr algn="just"/>
            <a:r>
              <a:rPr lang="ru-RU" dirty="0" smtClean="0"/>
              <a:t>обучение специальным знаниям, необходимым для проведения самостоятельных исследований;</a:t>
            </a:r>
          </a:p>
          <a:p>
            <a:pPr algn="just"/>
            <a:r>
              <a:rPr lang="ru-RU" dirty="0" smtClean="0"/>
              <a:t>формирование коммуникативных навыков (партнерское общение);</a:t>
            </a:r>
          </a:p>
          <a:p>
            <a:pPr algn="just"/>
            <a:r>
              <a:rPr lang="ru-RU" dirty="0" smtClean="0"/>
              <a:t>формирование навыков работы с информацией (сбор, систематизация,</a:t>
            </a:r>
          </a:p>
          <a:p>
            <a:pPr algn="just"/>
            <a:r>
              <a:rPr lang="ru-RU" dirty="0" smtClean="0"/>
              <a:t>хранение, использование);</a:t>
            </a:r>
          </a:p>
          <a:p>
            <a:pPr algn="just"/>
            <a:r>
              <a:rPr lang="ru-RU" dirty="0" smtClean="0"/>
              <a:t>формирование умения оценивать свои возможности, осознавать свои интересы и делать осознанный выбор;</a:t>
            </a:r>
          </a:p>
          <a:p>
            <a:pPr algn="just"/>
            <a:r>
              <a:rPr lang="ru-RU" dirty="0" smtClean="0"/>
              <a:t>развитие познавательные потребности и способности, креативность.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75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«Веселые нотки»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b="1" dirty="0" smtClean="0"/>
              <a:t>Цель</a:t>
            </a:r>
            <a:r>
              <a:rPr lang="ru-RU" sz="2400" dirty="0" smtClean="0"/>
              <a:t>: формирование у обучающихся устойчивого интереса к пению, исполнительских вокальных навыков через активную музыкально-творческую деятельность, приобщение к сокровищнице отечественного вокально-песенного искусства.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Абралава С.С. семинар\Фото веселые нотки\IMG_4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848872" cy="5862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38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dirty="0" smtClean="0"/>
              <a:t>расширить знания обучающихся об истории Родины, ее певческой культуре на основе изучения детских песен, вокальных произведений, современных эстрадных песен. Воспитывать и прививать любовь и уважение к человеческому  наследию, пониманию и уважению певческих традиций.</a:t>
            </a:r>
          </a:p>
          <a:p>
            <a:pPr algn="just"/>
            <a:r>
              <a:rPr lang="ru-RU" dirty="0" smtClean="0"/>
              <a:t>развивать музыкальный слух, чувство ритма, певческий голос, музыкальную память и восприимчивость,  творческое воображение.</a:t>
            </a:r>
          </a:p>
          <a:p>
            <a:pPr algn="just"/>
            <a:r>
              <a:rPr lang="ru-RU" dirty="0" smtClean="0"/>
              <a:t>формировать вокальную культуру как неотъемлемую часть духовной культуры.</a:t>
            </a:r>
          </a:p>
          <a:p>
            <a:pPr algn="just"/>
            <a:r>
              <a:rPr lang="ru-RU" dirty="0" smtClean="0"/>
              <a:t>помочь учащимся овладеть практическими  умениями и навыками в  вокальной  деятельности.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37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dirty="0" smtClean="0"/>
              <a:t>«Ладушки»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7992888" cy="31683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Цель: создание условий для нравственно - эстетического воспитания детей через изучение народного творчества родного края и театральные постановки.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7228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algn="just"/>
            <a:r>
              <a:rPr lang="ru-RU" sz="2000" dirty="0" smtClean="0"/>
              <a:t>дать детям представление о фольклоре как источнике народной мудрости, красоты и жизненной силы, </a:t>
            </a:r>
          </a:p>
          <a:p>
            <a:pPr algn="just"/>
            <a:r>
              <a:rPr lang="ru-RU" sz="2000" dirty="0" smtClean="0"/>
              <a:t>обеспечить знание традиционного русского,  музыкально-поэтического творчества, доступного для освоения в детском возрасте;</a:t>
            </a:r>
          </a:p>
          <a:p>
            <a:pPr algn="just"/>
            <a:r>
              <a:rPr lang="ru-RU" sz="2000" dirty="0" smtClean="0"/>
              <a:t>формировать нравственные человеческие качества: человеколюбие, честность, уважительное, бережное и добросовестное отношение к традициям родного края, уважение к взрослым и сверстникам;</a:t>
            </a:r>
          </a:p>
          <a:p>
            <a:pPr algn="just"/>
            <a:r>
              <a:rPr lang="ru-RU" sz="2000" dirty="0" smtClean="0"/>
              <a:t>формировать национальное самосознание учащихся, уважение к своему народу; </a:t>
            </a:r>
          </a:p>
          <a:p>
            <a:pPr algn="just"/>
            <a:r>
              <a:rPr lang="ru-RU" sz="2000" dirty="0" smtClean="0"/>
              <a:t>развивать творческие способности учащихся;</a:t>
            </a:r>
          </a:p>
          <a:p>
            <a:pPr algn="just"/>
            <a:r>
              <a:rPr lang="ru-RU" sz="2000" dirty="0" smtClean="0"/>
              <a:t>развивать активное восприятие музыки посредством музыкального фольклора;</a:t>
            </a:r>
          </a:p>
          <a:p>
            <a:pPr algn="just"/>
            <a:r>
              <a:rPr lang="ru-RU" sz="2000" dirty="0" smtClean="0"/>
              <a:t>формировать навыки пения, пения в движении (хороводы), навыки сценического мастерства.</a:t>
            </a:r>
          </a:p>
          <a:p>
            <a:pPr algn="just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894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«Ритмика»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Целью</a:t>
            </a:r>
            <a:r>
              <a:rPr lang="ru-RU" sz="2400" dirty="0" smtClean="0"/>
              <a:t> программы является приобщение детей к танцевальному искусству, развитие их художественного вкуса и физического совершенствования</a:t>
            </a:r>
            <a:endParaRPr lang="ru-RU" sz="2400" dirty="0"/>
          </a:p>
        </p:txBody>
      </p:sp>
      <p:pic>
        <p:nvPicPr>
          <p:cNvPr id="6146" name="Picture 2" descr="E:\Абралава С.С. семинар\Фото ритмика\Рисунок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7032"/>
            <a:ext cx="4572000" cy="2720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48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формировать необходимые двигательные навыки, развивать музыкальный слух и чувство ритма.</a:t>
            </a:r>
          </a:p>
          <a:p>
            <a:pPr algn="just"/>
            <a:r>
              <a:rPr lang="ru-RU" sz="2400" dirty="0" smtClean="0"/>
              <a:t>способствовать всестороннему развитию и раскрытию творческого потенциала.</a:t>
            </a:r>
          </a:p>
          <a:p>
            <a:pPr algn="just"/>
            <a:r>
              <a:rPr lang="ru-RU" sz="2400" dirty="0" smtClean="0"/>
              <a:t>способствовать развитию эстетического чувства и художественного вкуса.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783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«Волшебная кисточка»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Абралава С.С. семинар\Фото волш кисточк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87524" cy="4441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83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«Волшебная кисточка»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000" b="1" dirty="0" smtClean="0"/>
              <a:t>Цель программы </a:t>
            </a:r>
            <a:r>
              <a:rPr lang="ru-RU" sz="4200" b="1" dirty="0" smtClean="0"/>
              <a:t>–</a:t>
            </a:r>
            <a:r>
              <a:rPr lang="ru-RU" sz="4200" dirty="0" smtClean="0"/>
              <a:t> состоит в том, чтобы  дать возможность детям проявить себя, творчески раскрыться в области изобразительного искусства, формировать   художественную  культуры у учащихся  как  неотъемлемую </a:t>
            </a:r>
            <a:r>
              <a:rPr lang="ru-RU" sz="4200" smtClean="0"/>
              <a:t>часть  культуры духовной</a:t>
            </a:r>
            <a:r>
              <a:rPr lang="ru-RU" sz="4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5000" b="1" dirty="0" smtClean="0"/>
              <a:t>Задачи:</a:t>
            </a:r>
          </a:p>
          <a:p>
            <a:pPr lvl="0"/>
            <a:r>
              <a:rPr lang="ru-RU" sz="4200" dirty="0" smtClean="0"/>
              <a:t>развивать природные задатки и способности, помогающие достижению успеха в том или ином виде искусства;</a:t>
            </a:r>
          </a:p>
          <a:p>
            <a:pPr lvl="0"/>
            <a:r>
              <a:rPr lang="ru-RU" sz="4200" dirty="0" smtClean="0"/>
              <a:t>художественно - эстетическое воспитание учащихся, развитие их творческих способностей и вкуса;</a:t>
            </a:r>
          </a:p>
          <a:p>
            <a:pPr lvl="0"/>
            <a:r>
              <a:rPr lang="ru-RU" sz="4200" dirty="0" smtClean="0"/>
              <a:t>расширение кругозора и формирование представления о роли искусства в жизни общества;</a:t>
            </a:r>
          </a:p>
          <a:p>
            <a:pPr lvl="0"/>
            <a:r>
              <a:rPr lang="ru-RU" sz="4200" dirty="0" smtClean="0"/>
              <a:t>влияние декоративно - прикладного искусства на жизненную среду человека;</a:t>
            </a:r>
          </a:p>
          <a:p>
            <a:pPr lvl="0"/>
            <a:r>
              <a:rPr lang="ru-RU" sz="4200" dirty="0" smtClean="0"/>
              <a:t>приобщение детей к наследию русского народного искусства и его традициям;</a:t>
            </a:r>
          </a:p>
          <a:p>
            <a:pPr lvl="0"/>
            <a:r>
              <a:rPr lang="ru-RU" sz="4200" dirty="0" smtClean="0"/>
              <a:t>развитие образного мышления, воспитание учащихся в гармонии с окружающим миром, с родной природой, открытие красоты мира;</a:t>
            </a:r>
          </a:p>
          <a:p>
            <a:pPr lvl="0"/>
            <a:r>
              <a:rPr lang="ru-RU" sz="4200" dirty="0" smtClean="0"/>
              <a:t>развитие творческой фантазии, индивидуальности и воображения;</a:t>
            </a:r>
          </a:p>
          <a:p>
            <a:pPr lvl="0"/>
            <a:r>
              <a:rPr lang="ru-RU" sz="4200" dirty="0" smtClean="0"/>
              <a:t>научить приёмам исполнительского мастерства;</a:t>
            </a:r>
          </a:p>
          <a:p>
            <a:pPr lvl="0"/>
            <a:r>
              <a:rPr lang="ru-RU" sz="4200" dirty="0" smtClean="0"/>
              <a:t>научить слушать, видеть, понимать и анализировать произведения искусства.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«Увлекательный английский»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Абралава С.С. семинар\Фото увлек английский\Рисунок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908420" cy="4088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бралава С.С. семинар\Фото увлек английский\Рисунок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9" y="1700808"/>
            <a:ext cx="8183989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6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Главная </a:t>
            </a:r>
            <a:r>
              <a:rPr lang="ru-RU" sz="2400" b="1" dirty="0" smtClean="0"/>
              <a:t>цель программы</a:t>
            </a:r>
            <a:r>
              <a:rPr lang="ru-RU" sz="2400" dirty="0" smtClean="0"/>
              <a:t>: создать условия для развития интеллектуально-познавательных процессов у учащихся и условий для социально-психологической адаптации к обучению в школе. </a:t>
            </a:r>
          </a:p>
          <a:p>
            <a:pPr algn="just">
              <a:buNone/>
            </a:pPr>
            <a:r>
              <a:rPr lang="ru-RU" sz="2400" b="1" dirty="0" smtClean="0"/>
              <a:t>Задачи</a:t>
            </a:r>
            <a:r>
              <a:rPr lang="ru-RU" sz="2400" dirty="0" smtClean="0"/>
              <a:t> : </a:t>
            </a:r>
            <a:endParaRPr lang="ru-RU" sz="2400" dirty="0"/>
          </a:p>
          <a:p>
            <a:pPr algn="just"/>
            <a:r>
              <a:rPr lang="ru-RU" sz="2400" dirty="0" smtClean="0"/>
              <a:t>формировать умения общаться на английском языке с учетом речевых возможностей и интересов детей; формировать речевые, интеллектуальные и познавательные способности младших школьников; развивать   мотивацию к дальнейшему изучению   английского   языка   на последующих ступенях школьного образования.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633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Инфознайка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Абралава С.С. семинар\Фото инфознайка\20151110_133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6321"/>
            <a:ext cx="4032448" cy="240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бралава С.С. семинар\Фото инфознайка\20151110_133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86" y="4189052"/>
            <a:ext cx="4700014" cy="2643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11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Цель программы - обучить современным программным средствам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32656" y="1340768"/>
            <a:ext cx="10225136" cy="4968552"/>
          </a:xfrm>
        </p:spPr>
        <p:txBody>
          <a:bodyPr>
            <a:noAutofit/>
          </a:bodyPr>
          <a:lstStyle/>
          <a:p>
            <a:pPr marL="2286000" lvl="5" indent="0">
              <a:buNone/>
            </a:pPr>
            <a:r>
              <a:rPr lang="ru-RU" sz="2400" b="1" dirty="0" smtClean="0"/>
              <a:t>Задачи:</a:t>
            </a:r>
            <a:r>
              <a:rPr lang="ru-RU" sz="2400" dirty="0" smtClean="0"/>
              <a:t>	</a:t>
            </a:r>
          </a:p>
          <a:p>
            <a:pPr marL="2286000" lvl="5" indent="0" algn="just"/>
            <a:r>
              <a:rPr lang="ru-RU" sz="2400" dirty="0" smtClean="0"/>
              <a:t>познакомить с основными графическими редакторами, с возможностями редактирования и обработки изображения.</a:t>
            </a:r>
          </a:p>
          <a:p>
            <a:pPr marL="2286000" lvl="5" indent="0" algn="just"/>
            <a:r>
              <a:rPr lang="ru-RU" sz="2400" dirty="0" smtClean="0"/>
              <a:t>раскрыть креативные способности, подготовить к художественно-эстетическому восприятию окружающего мира;</a:t>
            </a:r>
          </a:p>
          <a:p>
            <a:pPr marL="2286000" lvl="5" indent="0" algn="just"/>
            <a:r>
              <a:rPr lang="ru-RU" sz="2400" dirty="0" smtClean="0"/>
              <a:t>развить композиционное мышление, художественный вкус, графические умения;</a:t>
            </a:r>
          </a:p>
          <a:p>
            <a:pPr marL="2286000" lvl="5" indent="0" algn="just"/>
            <a:r>
              <a:rPr lang="ru-RU" sz="2400" dirty="0" smtClean="0"/>
              <a:t>развить алгоритмическое мышление, творческое воображение.</a:t>
            </a:r>
          </a:p>
          <a:p>
            <a:pPr marL="2286000" lvl="5" indent="0" algn="just"/>
            <a:r>
              <a:rPr lang="ru-RU" sz="2400" dirty="0" smtClean="0"/>
              <a:t>формировать умение планировать свою работу;</a:t>
            </a:r>
          </a:p>
          <a:p>
            <a:pPr marL="2286000" lvl="5" indent="0" algn="just"/>
            <a:r>
              <a:rPr lang="ru-RU" sz="2400" dirty="0" smtClean="0"/>
              <a:t>развитие умений работать с информацией </a:t>
            </a:r>
          </a:p>
        </p:txBody>
      </p:sp>
    </p:spTree>
    <p:extLst>
      <p:ext uri="{BB962C8B-B14F-4D97-AF65-F5344CB8AC3E}">
        <p14:creationId xmlns="" xmlns:p14="http://schemas.microsoft.com/office/powerpoint/2010/main" val="26069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«Юный журналист»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211144" cy="37010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Цель программы:</a:t>
            </a:r>
            <a:r>
              <a:rPr lang="ru-RU" sz="2400" dirty="0" smtClean="0"/>
              <a:t> формирование системы начальных знаний, умений, навыков журналиста и создать условия для самоопределения, самовыражения и самореализации.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244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Абралава С.С. семинар\Фото юный журналист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4536504" cy="2552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Абралава С.С. семинар\Фото юный журналист\20151127_102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98677"/>
            <a:ext cx="3491880" cy="5645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65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400" dirty="0" smtClean="0"/>
              <a:t>создание условий для включенности воспитанников в информационное и образовательное пространство, формируемое программой “Юный журналист”, с целью их самореализации и ориентации на социально-значимую деятельность; </a:t>
            </a:r>
          </a:p>
          <a:p>
            <a:pPr marL="0" indent="0" algn="just"/>
            <a:r>
              <a:rPr lang="ru-RU" sz="2400" dirty="0" smtClean="0"/>
              <a:t>формирование навыков работы с информацией; </a:t>
            </a:r>
          </a:p>
          <a:p>
            <a:pPr marL="0" indent="0" algn="just"/>
            <a:r>
              <a:rPr lang="ru-RU" sz="2400" dirty="0" smtClean="0"/>
              <a:t>развитие  творческих способностей; </a:t>
            </a:r>
          </a:p>
          <a:p>
            <a:pPr marL="0" indent="0" algn="just"/>
            <a:r>
              <a:rPr lang="ru-RU" sz="2400" dirty="0" smtClean="0"/>
              <a:t>развитие коммуникативных качеств личности.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304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«Твори добро»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Цель программы</a:t>
            </a:r>
            <a:r>
              <a:rPr lang="ru-RU" sz="2400" dirty="0" smtClean="0"/>
              <a:t>: создание условий для успешной реализации детьми своих способностей и потенциала личности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E:\Абралава С.С. семинар\Фото твори добро\20151124_165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Абралава С.С. семинар\Фото твори добро\20151012_14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108325" cy="3748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5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578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«Программы внеурочной деятельности,  реализуемые в школе №436»</vt:lpstr>
      <vt:lpstr>«Увлекательный английский»</vt:lpstr>
      <vt:lpstr>Цель и задачи программы:</vt:lpstr>
      <vt:lpstr>«Инфознайка»</vt:lpstr>
      <vt:lpstr>Цель программы - обучить современным программным средствам </vt:lpstr>
      <vt:lpstr>«Юный журналист»</vt:lpstr>
      <vt:lpstr>Слайд 7</vt:lpstr>
      <vt:lpstr>Задачи программы</vt:lpstr>
      <vt:lpstr>«Твори добро»</vt:lpstr>
      <vt:lpstr> Задачи программы</vt:lpstr>
      <vt:lpstr>«Веселые нотки»</vt:lpstr>
      <vt:lpstr>Слайд 12</vt:lpstr>
      <vt:lpstr> Задачи:</vt:lpstr>
      <vt:lpstr>«Ладушки»</vt:lpstr>
      <vt:lpstr>Задачи:</vt:lpstr>
      <vt:lpstr>«Ритмика»</vt:lpstr>
      <vt:lpstr>Основные задачи:</vt:lpstr>
      <vt:lpstr>«Волшебная кисточка»</vt:lpstr>
      <vt:lpstr>«Волшебная кисточка»</vt:lpstr>
    </vt:vector>
  </TitlesOfParts>
  <Company>Repack by Conductor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НМЦ Петодворец</cp:lastModifiedBy>
  <cp:revision>41</cp:revision>
  <dcterms:created xsi:type="dcterms:W3CDTF">2016-04-09T16:23:58Z</dcterms:created>
  <dcterms:modified xsi:type="dcterms:W3CDTF">2016-04-18T09:35:45Z</dcterms:modified>
</cp:coreProperties>
</file>