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0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63" name="Рисунок 62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64" name="Рисунок 63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8" name="Рисунок 127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29" name="Рисунок 128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94" name="Рисунок 193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95" name="Рисунок 194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32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  <a:ln w="9360">
            <a:noFill/>
          </a:ln>
        </p:spPr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400">
                <a:solidFill>
                  <a:srgbClr val="262626"/>
                </a:solidFill>
                <a:latin typeface="Century Gothic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900">
                <a:solidFill>
                  <a:srgbClr val="8B8B8B"/>
                </a:solidFill>
                <a:latin typeface="Century Gothic"/>
              </a:rPr>
              <a:t>24.11.14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8" name="CustomShape 29"/>
          <p:cNvSpPr/>
          <p:nvPr/>
        </p:nvSpPr>
        <p:spPr>
          <a:xfrm>
            <a:off x="0" y="4323960"/>
            <a:ext cx="1744200" cy="778320"/>
          </a:xfrm>
          <a:prstGeom prst="rect">
            <a:avLst/>
          </a:prstGeom>
          <a:solidFill>
            <a:srgbClr val="A53010"/>
          </a:solidFill>
          <a:ln>
            <a:noFill/>
          </a:ln>
        </p:spPr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710F65E-080D-4341-9C95-28E0D6858CA4}" type="slidenum">
              <a:rPr lang="ru-RU" sz="2000">
                <a:solidFill>
                  <a:srgbClr val="FEFFFF"/>
                </a:solidFill>
                <a:latin typeface="Century Gothic"/>
              </a:rPr>
              <a:t>‹#›</a:t>
            </a:fld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6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7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8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9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0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1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2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3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4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5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6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7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8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9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0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1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2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3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4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5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6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7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8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9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  <a:ln w="9360">
            <a:noFill/>
          </a:ln>
        </p:spPr>
      </p:sp>
      <p:sp>
        <p:nvSpPr>
          <p:cNvPr id="90" name="PlaceHolder 26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900">
                <a:solidFill>
                  <a:srgbClr val="8B8B8B"/>
                </a:solidFill>
                <a:latin typeface="Century Gothic"/>
              </a:rPr>
              <a:t>24.11.14</a:t>
            </a:r>
            <a:endParaRPr/>
          </a:p>
        </p:txBody>
      </p:sp>
      <p:sp>
        <p:nvSpPr>
          <p:cNvPr id="91" name="PlaceHolder 27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92" name="CustomShape 28"/>
          <p:cNvSpPr/>
          <p:nvPr/>
        </p:nvSpPr>
        <p:spPr>
          <a:xfrm flipV="1">
            <a:off x="-3960" y="713880"/>
            <a:ext cx="1588320" cy="506880"/>
          </a:xfrm>
          <a:prstGeom prst="rect">
            <a:avLst/>
          </a:prstGeom>
          <a:solidFill>
            <a:srgbClr val="A53010"/>
          </a:solidFill>
          <a:ln>
            <a:noFill/>
          </a:ln>
        </p:spPr>
      </p:sp>
      <p:sp>
        <p:nvSpPr>
          <p:cNvPr id="93" name="PlaceHolder 29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B8ACC2D-CB71-4395-A1E1-0BC0CC92F9B2}" type="slidenum">
              <a:rPr lang="ru-RU" sz="2000">
                <a:solidFill>
                  <a:srgbClr val="FEFFFF"/>
                </a:solidFill>
                <a:latin typeface="Century Gothic"/>
              </a:rPr>
              <a:t>‹#›</a:t>
            </a:fld>
            <a:endParaRPr/>
          </a:p>
        </p:txBody>
      </p:sp>
      <p:sp>
        <p:nvSpPr>
          <p:cNvPr id="94" name="PlaceHolder 3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Для правки текста заголовка щелкните мышью</a:t>
            </a:r>
            <a:endParaRPr/>
          </a:p>
        </p:txBody>
      </p:sp>
      <p:sp>
        <p:nvSpPr>
          <p:cNvPr id="95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1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2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3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4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5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6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7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8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9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0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1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2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3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4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5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6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7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8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9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0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1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2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3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  <a:ln w="9360">
            <a:noFill/>
          </a:ln>
        </p:spPr>
      </p:sp>
      <p:sp>
        <p:nvSpPr>
          <p:cNvPr id="155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56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13520" cy="37771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en-US" sz="1400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Пятый уровень</a:t>
            </a:r>
            <a:endParaRPr/>
          </a:p>
        </p:txBody>
      </p:sp>
      <p:sp>
        <p:nvSpPr>
          <p:cNvPr id="157" name="PlaceHolder 28"/>
          <p:cNvSpPr>
            <a:spLocks noGrp="1"/>
          </p:cNvSpPr>
          <p:nvPr>
            <p:ph type="body"/>
          </p:nvPr>
        </p:nvSpPr>
        <p:spPr>
          <a:xfrm>
            <a:off x="7190640" y="2126160"/>
            <a:ext cx="4313520" cy="3777120"/>
          </a:xfrm>
          <a:prstGeom prst="rect">
            <a:avLst/>
          </a:prstGeom>
        </p:spPr>
        <p:txBody>
          <a:bodyPr anchor="ctr"/>
          <a:lstStyle/>
          <a:p>
            <a:pPr>
              <a:buSzPct val="25000"/>
              <a:buFont typeface="StarSymbol"/>
              <a:buChar char="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en-US" sz="900">
                <a:solidFill>
                  <a:srgbClr val="8B8B8B"/>
                </a:solidFill>
                <a:latin typeface="Century Gothic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en-US" sz="1400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Пятый уровень</a:t>
            </a:r>
            <a:endParaRPr/>
          </a:p>
        </p:txBody>
      </p:sp>
      <p:sp>
        <p:nvSpPr>
          <p:cNvPr id="15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900">
                <a:solidFill>
                  <a:srgbClr val="8B8B8B"/>
                </a:solidFill>
                <a:latin typeface="Century Gothic"/>
              </a:rPr>
              <a:t>24.11.14</a:t>
            </a:r>
            <a:endParaRPr/>
          </a:p>
        </p:txBody>
      </p:sp>
      <p:sp>
        <p:nvSpPr>
          <p:cNvPr id="15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0" name="CustomShape 31"/>
          <p:cNvSpPr/>
          <p:nvPr/>
        </p:nvSpPr>
        <p:spPr>
          <a:xfrm flipV="1">
            <a:off x="-3960" y="713880"/>
            <a:ext cx="1588320" cy="506880"/>
          </a:xfrm>
          <a:prstGeom prst="rect">
            <a:avLst/>
          </a:prstGeom>
          <a:solidFill>
            <a:srgbClr val="A53010"/>
          </a:solidFill>
          <a:ln>
            <a:noFill/>
          </a:ln>
        </p:spPr>
      </p:sp>
      <p:sp>
        <p:nvSpPr>
          <p:cNvPr id="161" name="PlaceHolder 32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F7D2BED-462A-42CF-98EE-6EDB184B2B81}" type="slidenum">
              <a:rPr lang="ru-RU" sz="2000">
                <a:solidFill>
                  <a:srgbClr val="FEFFFF"/>
                </a:solidFill>
                <a:latin typeface="Century Gothic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2189880" y="747000"/>
            <a:ext cx="9069480" cy="3102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6000">
                <a:solidFill>
                  <a:srgbClr val="262626"/>
                </a:solidFill>
                <a:latin typeface="Times New Roman"/>
              </a:rPr>
              <a:t>Внешняя модель
духовно-нравственного воспитания.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2189880" y="4043160"/>
            <a:ext cx="8915040" cy="1126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«Нравственная основа - это главное, что определяет жизнеспособность общества: экономическую, государственную, творческую».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Д.С.Лихачёв</a:t>
            </a:r>
            <a:r>
              <a:rPr lang="ru-RU" sz="2800">
                <a:solidFill>
                  <a:srgbClr val="000000"/>
                </a:solidFill>
                <a:latin typeface="Century Gothic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2143800" y="1558440"/>
            <a:ext cx="1809720" cy="1443960"/>
          </a:xfrm>
          <a:prstGeom prst="lightningBolt">
            <a:avLst/>
          </a:prstGeom>
          <a:solidFill>
            <a:srgbClr val="D9D9D9"/>
          </a:solidFill>
          <a:ln w="15840">
            <a:solidFill>
              <a:srgbClr val="7A230B"/>
            </a:solidFill>
            <a:round/>
          </a:ln>
        </p:spPr>
      </p:sp>
      <p:sp>
        <p:nvSpPr>
          <p:cNvPr id="199" name="CustomShape 2"/>
          <p:cNvSpPr/>
          <p:nvPr/>
        </p:nvSpPr>
        <p:spPr>
          <a:xfrm rot="15401400">
            <a:off x="2740320" y="3513240"/>
            <a:ext cx="1422360" cy="2351160"/>
          </a:xfrm>
          <a:prstGeom prst="lightningBolt">
            <a:avLst/>
          </a:prstGeom>
          <a:solidFill>
            <a:srgbClr val="D9D9D9"/>
          </a:solidFill>
          <a:ln w="15840">
            <a:solidFill>
              <a:srgbClr val="7A230B"/>
            </a:solidFill>
            <a:round/>
          </a:ln>
        </p:spPr>
      </p:sp>
      <p:sp>
        <p:nvSpPr>
          <p:cNvPr id="200" name="CustomShape 3"/>
          <p:cNvSpPr/>
          <p:nvPr/>
        </p:nvSpPr>
        <p:spPr>
          <a:xfrm rot="6589200">
            <a:off x="7729200" y="1811520"/>
            <a:ext cx="1747800" cy="1721880"/>
          </a:xfrm>
          <a:prstGeom prst="lightningBolt">
            <a:avLst/>
          </a:prstGeom>
          <a:solidFill>
            <a:srgbClr val="D9D9D9"/>
          </a:solidFill>
          <a:ln w="15840">
            <a:solidFill>
              <a:srgbClr val="7A230B"/>
            </a:solidFill>
            <a:round/>
          </a:ln>
        </p:spPr>
      </p:sp>
      <p:sp>
        <p:nvSpPr>
          <p:cNvPr id="201" name="CustomShape 4"/>
          <p:cNvSpPr/>
          <p:nvPr/>
        </p:nvSpPr>
        <p:spPr>
          <a:xfrm>
            <a:off x="3953880" y="1558440"/>
            <a:ext cx="3618720" cy="2575440"/>
          </a:xfrm>
          <a:prstGeom prst="ellipse">
            <a:avLst/>
          </a:prstGeom>
          <a:solidFill>
            <a:srgbClr val="E3E9DB"/>
          </a:solidFill>
          <a:ln w="15840">
            <a:solidFill>
              <a:srgbClr val="7A230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Воспитание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духовно- нравственной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личности</a:t>
            </a:r>
            <a:endParaRPr/>
          </a:p>
        </p:txBody>
      </p:sp>
      <p:sp>
        <p:nvSpPr>
          <p:cNvPr id="202" name="CustomShape 5"/>
          <p:cNvSpPr/>
          <p:nvPr/>
        </p:nvSpPr>
        <p:spPr>
          <a:xfrm rot="10376400">
            <a:off x="6665400" y="3922200"/>
            <a:ext cx="2307960" cy="1698840"/>
          </a:xfrm>
          <a:prstGeom prst="lightningBolt">
            <a:avLst/>
          </a:prstGeom>
          <a:solidFill>
            <a:srgbClr val="D9D9D9"/>
          </a:solidFill>
          <a:ln w="15840">
            <a:solidFill>
              <a:srgbClr val="7A230B"/>
            </a:solidFill>
            <a:round/>
          </a:ln>
        </p:spPr>
      </p:sp>
      <p:sp>
        <p:nvSpPr>
          <p:cNvPr id="203" name="CustomShape 6"/>
          <p:cNvSpPr/>
          <p:nvPr/>
        </p:nvSpPr>
        <p:spPr>
          <a:xfrm>
            <a:off x="2143800" y="85680"/>
            <a:ext cx="2942280" cy="1944360"/>
          </a:xfrm>
          <a:prstGeom prst="cloud">
            <a:avLst/>
          </a:prstGeom>
          <a:solidFill>
            <a:srgbClr val="C7D2B7"/>
          </a:solidFill>
          <a:ln w="15840">
            <a:solidFill>
              <a:srgbClr val="7A230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Семья</a:t>
            </a:r>
            <a:endParaRPr/>
          </a:p>
        </p:txBody>
      </p:sp>
      <p:sp>
        <p:nvSpPr>
          <p:cNvPr id="204" name="CustomShape 7"/>
          <p:cNvSpPr/>
          <p:nvPr/>
        </p:nvSpPr>
        <p:spPr>
          <a:xfrm>
            <a:off x="668520" y="4914000"/>
            <a:ext cx="3330360" cy="1685880"/>
          </a:xfrm>
          <a:prstGeom prst="cloud">
            <a:avLst/>
          </a:prstGeom>
          <a:solidFill>
            <a:srgbClr val="C7D2B7"/>
          </a:solidFill>
          <a:ln w="15840">
            <a:solidFill>
              <a:srgbClr val="7A230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Школа</a:t>
            </a:r>
            <a:endParaRPr/>
          </a:p>
        </p:txBody>
      </p:sp>
      <p:sp>
        <p:nvSpPr>
          <p:cNvPr id="205" name="CustomShape 8"/>
          <p:cNvSpPr/>
          <p:nvPr/>
        </p:nvSpPr>
        <p:spPr>
          <a:xfrm>
            <a:off x="4391640" y="4857480"/>
            <a:ext cx="4533120" cy="1908720"/>
          </a:xfrm>
          <a:prstGeom prst="cloud">
            <a:avLst/>
          </a:prstGeom>
          <a:solidFill>
            <a:srgbClr val="C7D2B7"/>
          </a:solidFill>
          <a:ln w="15840">
            <a:solidFill>
              <a:srgbClr val="7A230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Педагоги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дополнительного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образования </a:t>
            </a:r>
            <a:endParaRPr/>
          </a:p>
        </p:txBody>
      </p:sp>
      <p:sp>
        <p:nvSpPr>
          <p:cNvPr id="206" name="CustomShape 9"/>
          <p:cNvSpPr/>
          <p:nvPr/>
        </p:nvSpPr>
        <p:spPr>
          <a:xfrm>
            <a:off x="7662960" y="335880"/>
            <a:ext cx="4052160" cy="2163600"/>
          </a:xfrm>
          <a:prstGeom prst="cloud">
            <a:avLst/>
          </a:prstGeom>
          <a:solidFill>
            <a:srgbClr val="C7D2B7"/>
          </a:solidFill>
          <a:ln w="15840">
            <a:solidFill>
              <a:srgbClr val="7A230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Общественные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организации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Рисунок 8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600" y="3750840"/>
            <a:ext cx="4249800" cy="2926440"/>
          </a:xfrm>
          <a:prstGeom prst="rect">
            <a:avLst/>
          </a:prstGeom>
          <a:ln w="57240">
            <a:solidFill>
              <a:srgbClr val="ACBC92"/>
            </a:solidFill>
            <a:round/>
          </a:ln>
        </p:spPr>
      </p:pic>
      <p:pic>
        <p:nvPicPr>
          <p:cNvPr id="208" name="Рисунок 7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640" y="347760"/>
            <a:ext cx="4378320" cy="2874960"/>
          </a:xfrm>
          <a:prstGeom prst="rect">
            <a:avLst/>
          </a:prstGeom>
          <a:ln w="57240">
            <a:solidFill>
              <a:srgbClr val="ACBC92"/>
            </a:solidFill>
            <a:round/>
          </a:ln>
        </p:spPr>
      </p:pic>
      <p:sp>
        <p:nvSpPr>
          <p:cNvPr id="209" name="CustomShape 1"/>
          <p:cNvSpPr/>
          <p:nvPr/>
        </p:nvSpPr>
        <p:spPr>
          <a:xfrm>
            <a:off x="4552560" y="2485800"/>
            <a:ext cx="3425400" cy="222768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C7D2B7"/>
          </a:solidFill>
          <a:ln w="1584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Воспитательный  идеал</a:t>
            </a:r>
            <a:endParaRPr/>
          </a:p>
        </p:txBody>
      </p:sp>
      <p:pic>
        <p:nvPicPr>
          <p:cNvPr id="210" name="Рисунок 9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0" y="521640"/>
            <a:ext cx="3858840" cy="2701080"/>
          </a:xfrm>
          <a:prstGeom prst="rect">
            <a:avLst/>
          </a:prstGeom>
          <a:ln w="57240">
            <a:solidFill>
              <a:srgbClr val="55643E"/>
            </a:solidFill>
            <a:round/>
          </a:ln>
        </p:spPr>
      </p:pic>
      <p:pic>
        <p:nvPicPr>
          <p:cNvPr id="211" name="Рисунок 10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560" y="3619080"/>
            <a:ext cx="4288320" cy="2845800"/>
          </a:xfrm>
          <a:prstGeom prst="rect">
            <a:avLst/>
          </a:prstGeom>
          <a:ln w="38160">
            <a:solidFill>
              <a:srgbClr val="ACBC92"/>
            </a:solidFill>
            <a:rou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071520" y="435960"/>
            <a:ext cx="6563880" cy="6563880"/>
          </a:xfrm>
          <a:prstGeom prst="circularArrow">
            <a:avLst>
              <a:gd name="adj1" fmla="val 5544"/>
              <a:gd name="adj2" fmla="val 330680"/>
              <a:gd name="adj3" fmla="val 13723265"/>
              <a:gd name="adj4" fmla="val 17418097"/>
              <a:gd name="adj5" fmla="val 5757"/>
            </a:avLst>
          </a:prstGeom>
          <a:solidFill>
            <a:srgbClr val="E0CDCC"/>
          </a:solidFill>
          <a:ln>
            <a:noFill/>
          </a:ln>
        </p:spPr>
      </p:sp>
      <p:sp>
        <p:nvSpPr>
          <p:cNvPr id="213" name="CustomShape 2"/>
          <p:cNvSpPr/>
          <p:nvPr/>
        </p:nvSpPr>
        <p:spPr>
          <a:xfrm>
            <a:off x="4781880" y="481680"/>
            <a:ext cx="3142800" cy="1571400"/>
          </a:xfrm>
          <a:prstGeom prst="roundRect">
            <a:avLst>
              <a:gd name="adj" fmla="val 16667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53000" tIns="15300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Музеи: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Общешкольный экскурсионный день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Посещение по годовому абонемент</a:t>
            </a:r>
            <a:endParaRPr/>
          </a:p>
        </p:txBody>
      </p:sp>
      <p:sp>
        <p:nvSpPr>
          <p:cNvPr id="214" name="CustomShape 3"/>
          <p:cNvSpPr/>
          <p:nvPr/>
        </p:nvSpPr>
        <p:spPr>
          <a:xfrm>
            <a:off x="8500320" y="1686600"/>
            <a:ext cx="3142800" cy="1571400"/>
          </a:xfrm>
          <a:prstGeom prst="roundRect">
            <a:avLst>
              <a:gd name="adj" fmla="val 16667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53000" tIns="153000" rIns="76320" bIns="76320" anchor="ctr"/>
          <a:lstStyle/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Театры СПб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«Театральный Петербург»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215" name="CustomShape 4"/>
          <p:cNvSpPr/>
          <p:nvPr/>
        </p:nvSpPr>
        <p:spPr>
          <a:xfrm>
            <a:off x="7328160" y="4211280"/>
            <a:ext cx="4560840" cy="2440080"/>
          </a:xfrm>
          <a:prstGeom prst="roundRect">
            <a:avLst>
              <a:gd name="adj" fmla="val 16667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95480" tIns="19548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Общественные и государственные организации: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Совет ветеранов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Школа-интернат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Пассажир-автотранс.</a:t>
            </a:r>
            <a:endParaRPr/>
          </a:p>
        </p:txBody>
      </p:sp>
      <p:sp>
        <p:nvSpPr>
          <p:cNvPr id="216" name="CustomShape 5"/>
          <p:cNvSpPr/>
          <p:nvPr/>
        </p:nvSpPr>
        <p:spPr>
          <a:xfrm>
            <a:off x="811440" y="4097160"/>
            <a:ext cx="3955680" cy="2639520"/>
          </a:xfrm>
          <a:prstGeom prst="roundRect">
            <a:avLst>
              <a:gd name="adj" fmla="val 16667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205200" tIns="20520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ДДТ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«Петергоф», «Ораниенбаум»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«Юный экскурсовод»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«Бал культур – танцуем вместе»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Театрализованные представления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-Внешкольные мероприятия</a:t>
            </a:r>
            <a:endParaRPr/>
          </a:p>
        </p:txBody>
      </p:sp>
      <p:sp>
        <p:nvSpPr>
          <p:cNvPr id="217" name="CustomShape 6"/>
          <p:cNvSpPr/>
          <p:nvPr/>
        </p:nvSpPr>
        <p:spPr>
          <a:xfrm>
            <a:off x="1192680" y="871560"/>
            <a:ext cx="3142800" cy="2386440"/>
          </a:xfrm>
          <a:prstGeom prst="roundRect">
            <a:avLst>
              <a:gd name="adj" fmla="val 16667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92960" tIns="19296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Духовенство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Собор Петра и Павла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- Собор Архангела Михаила</a:t>
            </a:r>
            <a:endParaRPr/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(тематические встречи, беседы, классные часы, родительские собрания)</a:t>
            </a:r>
            <a:endParaRPr/>
          </a:p>
        </p:txBody>
      </p:sp>
      <p:sp>
        <p:nvSpPr>
          <p:cNvPr id="218" name="CustomShape 7"/>
          <p:cNvSpPr/>
          <p:nvPr/>
        </p:nvSpPr>
        <p:spPr>
          <a:xfrm>
            <a:off x="4546080" y="2305440"/>
            <a:ext cx="3129120" cy="1905840"/>
          </a:xfrm>
          <a:prstGeom prst="snip2SameRect">
            <a:avLst>
              <a:gd name="adj1" fmla="val 0"/>
              <a:gd name="adj2" fmla="val 0"/>
            </a:avLst>
          </a:prstGeom>
          <a:solidFill>
            <a:srgbClr val="C7D2B7"/>
          </a:solidFill>
          <a:ln w="34920">
            <a:solidFill>
              <a:srgbClr val="394329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u="sng">
                <a:solidFill>
                  <a:srgbClr val="000000"/>
                </a:solidFill>
                <a:latin typeface="Times New Roman"/>
              </a:rPr>
              <a:t>ШКОЛА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Традиции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Музей истории школы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Детское экскурсионное бюро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1107720" y="2133720"/>
            <a:ext cx="49579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0132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Обогащение словарного запаса</a:t>
            </a:r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1238040" y="2290320"/>
            <a:ext cx="991440" cy="943920"/>
          </a:xfrm>
          <a:prstGeom prst="roundRect">
            <a:avLst>
              <a:gd name="adj" fmla="val 10000"/>
            </a:avLst>
          </a:prstGeom>
          <a:blipFill>
            <a:blip r:embed="rId2"/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21" name="CustomShape 3"/>
          <p:cNvSpPr/>
          <p:nvPr/>
        </p:nvSpPr>
        <p:spPr>
          <a:xfrm>
            <a:off x="1107720" y="3417120"/>
            <a:ext cx="49579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0132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Расширение круга общения</a:t>
            </a:r>
            <a:endParaRPr/>
          </a:p>
        </p:txBody>
      </p:sp>
      <p:sp>
        <p:nvSpPr>
          <p:cNvPr id="222" name="CustomShape 4"/>
          <p:cNvSpPr/>
          <p:nvPr/>
        </p:nvSpPr>
        <p:spPr>
          <a:xfrm>
            <a:off x="1212480" y="3550320"/>
            <a:ext cx="991440" cy="943920"/>
          </a:xfrm>
          <a:prstGeom prst="roundRect">
            <a:avLst>
              <a:gd name="adj" fmla="val 10000"/>
            </a:avLst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23" name="CustomShape 5"/>
          <p:cNvSpPr/>
          <p:nvPr/>
        </p:nvSpPr>
        <p:spPr>
          <a:xfrm>
            <a:off x="1107720" y="4730760"/>
            <a:ext cx="49579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0132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Повышение мотивации к обучению</a:t>
            </a:r>
            <a:endParaRPr/>
          </a:p>
        </p:txBody>
      </p:sp>
      <p:sp>
        <p:nvSpPr>
          <p:cNvPr id="224" name="CustomShape 6"/>
          <p:cNvSpPr/>
          <p:nvPr/>
        </p:nvSpPr>
        <p:spPr>
          <a:xfrm>
            <a:off x="1225800" y="4848840"/>
            <a:ext cx="991440" cy="943920"/>
          </a:xfrm>
          <a:prstGeom prst="roundRect">
            <a:avLst>
              <a:gd name="adj" fmla="val 10000"/>
            </a:avLst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25" name="CustomShape 7"/>
          <p:cNvSpPr/>
          <p:nvPr/>
        </p:nvSpPr>
        <p:spPr>
          <a:xfrm>
            <a:off x="6387840" y="2126160"/>
            <a:ext cx="51163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3300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Сформирована активная жизненная позиция</a:t>
            </a:r>
            <a:endParaRPr/>
          </a:p>
        </p:txBody>
      </p:sp>
      <p:sp>
        <p:nvSpPr>
          <p:cNvPr id="226" name="CustomShape 8"/>
          <p:cNvSpPr/>
          <p:nvPr/>
        </p:nvSpPr>
        <p:spPr>
          <a:xfrm>
            <a:off x="6440040" y="2245680"/>
            <a:ext cx="1023120" cy="943920"/>
          </a:xfrm>
          <a:prstGeom prst="roundRect">
            <a:avLst>
              <a:gd name="adj" fmla="val 10000"/>
            </a:avLst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27" name="CustomShape 9"/>
          <p:cNvSpPr/>
          <p:nvPr/>
        </p:nvSpPr>
        <p:spPr>
          <a:xfrm>
            <a:off x="6387840" y="3424680"/>
            <a:ext cx="51163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3300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Способность к творческому самовыражению</a:t>
            </a:r>
            <a:endParaRPr/>
          </a:p>
        </p:txBody>
      </p:sp>
      <p:sp>
        <p:nvSpPr>
          <p:cNvPr id="228" name="CustomShape 10"/>
          <p:cNvSpPr/>
          <p:nvPr/>
        </p:nvSpPr>
        <p:spPr>
          <a:xfrm>
            <a:off x="6460200" y="3568680"/>
            <a:ext cx="1023120" cy="943920"/>
          </a:xfrm>
          <a:prstGeom prst="roundRect">
            <a:avLst>
              <a:gd name="adj" fmla="val 10000"/>
            </a:avLst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29" name="CustomShape 11"/>
          <p:cNvSpPr/>
          <p:nvPr/>
        </p:nvSpPr>
        <p:spPr>
          <a:xfrm>
            <a:off x="6387840" y="4723200"/>
            <a:ext cx="5116320" cy="1180080"/>
          </a:xfrm>
          <a:prstGeom prst="roundRect">
            <a:avLst>
              <a:gd name="adj" fmla="val 10000"/>
            </a:avLst>
          </a:prstGeom>
          <a:solidFill>
            <a:srgbClr val="C7D2B7"/>
          </a:solidFill>
          <a:ln w="38160">
            <a:solidFill>
              <a:srgbClr val="55643E"/>
            </a:solidFill>
            <a:round/>
          </a:ln>
        </p:spPr>
        <p:txBody>
          <a:bodyPr lIns="1233000" tIns="91440" bIns="91440" anchor="ctr"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Толерантность по отношению к окружающим</a:t>
            </a:r>
            <a:endParaRPr/>
          </a:p>
        </p:txBody>
      </p:sp>
      <p:sp>
        <p:nvSpPr>
          <p:cNvPr id="230" name="CustomShape 12"/>
          <p:cNvSpPr/>
          <p:nvPr/>
        </p:nvSpPr>
        <p:spPr>
          <a:xfrm>
            <a:off x="6505920" y="4841280"/>
            <a:ext cx="1023120" cy="943920"/>
          </a:xfrm>
          <a:prstGeom prst="roundRect">
            <a:avLst>
              <a:gd name="adj" fmla="val 10000"/>
            </a:avLst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60">
            <a:solidFill>
              <a:srgbClr val="55643E"/>
            </a:solidFill>
            <a:round/>
          </a:ln>
        </p:spPr>
      </p:sp>
      <p:sp>
        <p:nvSpPr>
          <p:cNvPr id="231" name="TextShape 13"/>
          <p:cNvSpPr txBox="1"/>
          <p:nvPr/>
        </p:nvSpPr>
        <p:spPr>
          <a:xfrm>
            <a:off x="2525040" y="534600"/>
            <a:ext cx="7890120" cy="856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 </a:t>
            </a:r>
            <a:r>
              <a:rPr lang="en-US" sz="5400">
                <a:solidFill>
                  <a:srgbClr val="262626"/>
                </a:solidFill>
                <a:latin typeface="Times New Roman"/>
              </a:rPr>
              <a:t>Результат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2266560" y="463680"/>
            <a:ext cx="9221040" cy="1841400"/>
          </a:xfrm>
          <a:prstGeom prst="rect">
            <a:avLst/>
          </a:prstGeom>
          <a:solidFill>
            <a:srgbClr val="ACBC92"/>
          </a:solidFill>
          <a:ln w="57240">
            <a:solidFill>
              <a:srgbClr val="55643E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800">
                <a:solidFill>
                  <a:srgbClr val="000000"/>
                </a:solidFill>
                <a:latin typeface="Times New Roman"/>
              </a:rPr>
              <a:t>Благодарю за внимание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Произвольный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Client</cp:lastModifiedBy>
  <cp:revision>1</cp:revision>
  <dcterms:modified xsi:type="dcterms:W3CDTF">2014-12-02T09:15:20Z</dcterms:modified>
</cp:coreProperties>
</file>