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C0CE8-AE1B-469B-834C-7AFFD7E89E63}" type="doc">
      <dgm:prSet loTypeId="urn:microsoft.com/office/officeart/2005/8/layout/gear1" loCatId="process" qsTypeId="urn:microsoft.com/office/officeart/2005/8/quickstyle/simple2" qsCatId="simple" csTypeId="urn:microsoft.com/office/officeart/2005/8/colors/colorful1#1" csCatId="colorful" phldr="1"/>
      <dgm:spPr/>
    </dgm:pt>
    <dgm:pt modelId="{C0A9673A-D2EA-4DFE-A9A0-EA2CEDE250A5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Воспитатели</a:t>
          </a:r>
        </a:p>
      </dgm:t>
    </dgm:pt>
    <dgm:pt modelId="{4DB5A05C-8890-4218-9D40-721463763ADF}" type="parTrans" cxnId="{CE6D5E86-6F19-428F-A1C9-8253F033A475}">
      <dgm:prSet/>
      <dgm:spPr/>
      <dgm:t>
        <a:bodyPr/>
        <a:lstStyle/>
        <a:p>
          <a:endParaRPr lang="ru-RU"/>
        </a:p>
      </dgm:t>
    </dgm:pt>
    <dgm:pt modelId="{4AD30A41-D46D-46D5-A0BA-8B46098E51D3}" type="sibTrans" cxnId="{CE6D5E86-6F19-428F-A1C9-8253F033A475}">
      <dgm:prSet/>
      <dgm:spPr/>
      <dgm:t>
        <a:bodyPr/>
        <a:lstStyle/>
        <a:p>
          <a:endParaRPr lang="ru-RU"/>
        </a:p>
      </dgm:t>
    </dgm:pt>
    <dgm:pt modelId="{DE6E766D-700B-4C4F-AC4A-47ADBE52AC9B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Инструктор по </a:t>
          </a:r>
          <a:r>
            <a:rPr lang="ru-RU" sz="1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физической</a:t>
          </a:r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культуре</a:t>
          </a:r>
        </a:p>
      </dgm:t>
    </dgm:pt>
    <dgm:pt modelId="{B51A0252-BABF-49CF-BC2C-1ECA824F75A0}" type="parTrans" cxnId="{6E38F06C-8853-45B9-9851-4D8E94261260}">
      <dgm:prSet/>
      <dgm:spPr/>
      <dgm:t>
        <a:bodyPr/>
        <a:lstStyle/>
        <a:p>
          <a:endParaRPr lang="ru-RU"/>
        </a:p>
      </dgm:t>
    </dgm:pt>
    <dgm:pt modelId="{704E82EE-19DE-4E1B-97ED-0EC78BFE8230}" type="sibTrans" cxnId="{6E38F06C-8853-45B9-9851-4D8E94261260}">
      <dgm:prSet/>
      <dgm:spPr/>
      <dgm:t>
        <a:bodyPr/>
        <a:lstStyle/>
        <a:p>
          <a:endParaRPr lang="ru-RU"/>
        </a:p>
      </dgm:t>
    </dgm:pt>
    <dgm:pt modelId="{747E8AB7-D766-4195-AEC5-DC0BF79355A7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Музыкальныые</a:t>
          </a:r>
          <a:r>
            <a: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руководители</a:t>
          </a:r>
        </a:p>
      </dgm:t>
    </dgm:pt>
    <dgm:pt modelId="{244895BD-6023-4ABB-9235-C863899015C7}" type="sibTrans" cxnId="{6550DE3F-5419-48CE-9C72-04BB65728D9B}">
      <dgm:prSet/>
      <dgm:spPr/>
      <dgm:t>
        <a:bodyPr/>
        <a:lstStyle/>
        <a:p>
          <a:endParaRPr lang="ru-RU"/>
        </a:p>
      </dgm:t>
    </dgm:pt>
    <dgm:pt modelId="{76E2CA63-C21D-44CA-82F8-A381D9CBFD3E}" type="parTrans" cxnId="{6550DE3F-5419-48CE-9C72-04BB65728D9B}">
      <dgm:prSet/>
      <dgm:spPr/>
      <dgm:t>
        <a:bodyPr/>
        <a:lstStyle/>
        <a:p>
          <a:endParaRPr lang="ru-RU"/>
        </a:p>
      </dgm:t>
    </dgm:pt>
    <dgm:pt modelId="{88E58022-BA40-4DCC-901E-1AE15DD670A8}" type="pres">
      <dgm:prSet presAssocID="{CF6C0CE8-AE1B-469B-834C-7AFFD7E89E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40C2EF-1950-4366-A8F8-0225642C7E98}" type="pres">
      <dgm:prSet presAssocID="{747E8AB7-D766-4195-AEC5-DC0BF79355A7}" presName="gear1" presStyleLbl="node1" presStyleIdx="0" presStyleCnt="3" custScaleX="94996" custScaleY="89910" custLinFactNeighborX="11038" custLinFactNeighborY="-228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8527-4690-4809-AECD-44581FCFBE01}" type="pres">
      <dgm:prSet presAssocID="{747E8AB7-D766-4195-AEC5-DC0BF79355A7}" presName="gear1srcNode" presStyleLbl="node1" presStyleIdx="0" presStyleCnt="3"/>
      <dgm:spPr/>
      <dgm:t>
        <a:bodyPr/>
        <a:lstStyle/>
        <a:p>
          <a:endParaRPr lang="ru-RU"/>
        </a:p>
      </dgm:t>
    </dgm:pt>
    <dgm:pt modelId="{A026235F-9904-44E1-B909-6355CC423B10}" type="pres">
      <dgm:prSet presAssocID="{747E8AB7-D766-4195-AEC5-DC0BF79355A7}" presName="gear1dstNode" presStyleLbl="node1" presStyleIdx="0" presStyleCnt="3"/>
      <dgm:spPr/>
      <dgm:t>
        <a:bodyPr/>
        <a:lstStyle/>
        <a:p>
          <a:endParaRPr lang="ru-RU"/>
        </a:p>
      </dgm:t>
    </dgm:pt>
    <dgm:pt modelId="{CADA6BE2-4578-4315-B4BC-29B60F6E1A68}" type="pres">
      <dgm:prSet presAssocID="{C0A9673A-D2EA-4DFE-A9A0-EA2CEDE250A5}" presName="gear2" presStyleLbl="node1" presStyleIdx="1" presStyleCnt="3" custScaleX="138219" custScaleY="1404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461BC-2947-4B57-A127-8DF392922049}" type="pres">
      <dgm:prSet presAssocID="{C0A9673A-D2EA-4DFE-A9A0-EA2CEDE250A5}" presName="gear2srcNode" presStyleLbl="node1" presStyleIdx="1" presStyleCnt="3"/>
      <dgm:spPr/>
      <dgm:t>
        <a:bodyPr/>
        <a:lstStyle/>
        <a:p>
          <a:endParaRPr lang="ru-RU"/>
        </a:p>
      </dgm:t>
    </dgm:pt>
    <dgm:pt modelId="{042B9AA1-36FA-4899-8C94-A249E6CDFC62}" type="pres">
      <dgm:prSet presAssocID="{C0A9673A-D2EA-4DFE-A9A0-EA2CEDE250A5}" presName="gear2dstNode" presStyleLbl="node1" presStyleIdx="1" presStyleCnt="3"/>
      <dgm:spPr/>
      <dgm:t>
        <a:bodyPr/>
        <a:lstStyle/>
        <a:p>
          <a:endParaRPr lang="ru-RU"/>
        </a:p>
      </dgm:t>
    </dgm:pt>
    <dgm:pt modelId="{D6EEC544-0B3A-4760-A57E-6B4E8776EE2B}" type="pres">
      <dgm:prSet presAssocID="{DE6E766D-700B-4C4F-AC4A-47ADBE52AC9B}" presName="gear3" presStyleLbl="node1" presStyleIdx="2" presStyleCnt="3" custAng="744540" custScaleX="140280" custScaleY="141525"/>
      <dgm:spPr/>
      <dgm:t>
        <a:bodyPr/>
        <a:lstStyle/>
        <a:p>
          <a:endParaRPr lang="ru-RU"/>
        </a:p>
      </dgm:t>
    </dgm:pt>
    <dgm:pt modelId="{920D8A91-6BE7-49FA-AC59-7DA2D680C8D7}" type="pres">
      <dgm:prSet presAssocID="{DE6E766D-700B-4C4F-AC4A-47ADBE52AC9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0E2F8-A16E-4A69-935F-685559FB3E98}" type="pres">
      <dgm:prSet presAssocID="{DE6E766D-700B-4C4F-AC4A-47ADBE52AC9B}" presName="gear3srcNode" presStyleLbl="node1" presStyleIdx="2" presStyleCnt="3"/>
      <dgm:spPr/>
      <dgm:t>
        <a:bodyPr/>
        <a:lstStyle/>
        <a:p>
          <a:endParaRPr lang="ru-RU"/>
        </a:p>
      </dgm:t>
    </dgm:pt>
    <dgm:pt modelId="{356D4118-DAD3-453A-AED8-A42D852F2FA4}" type="pres">
      <dgm:prSet presAssocID="{DE6E766D-700B-4C4F-AC4A-47ADBE52AC9B}" presName="gear3dstNode" presStyleLbl="node1" presStyleIdx="2" presStyleCnt="3"/>
      <dgm:spPr/>
      <dgm:t>
        <a:bodyPr/>
        <a:lstStyle/>
        <a:p>
          <a:endParaRPr lang="ru-RU"/>
        </a:p>
      </dgm:t>
    </dgm:pt>
    <dgm:pt modelId="{7489F4EC-379F-424A-864A-745F7916843D}" type="pres">
      <dgm:prSet presAssocID="{244895BD-6023-4ABB-9235-C863899015C7}" presName="connector1" presStyleLbl="sibTrans2D1" presStyleIdx="0" presStyleCnt="3" custLinFactNeighborX="667" custLinFactNeighborY="-11689"/>
      <dgm:spPr/>
      <dgm:t>
        <a:bodyPr/>
        <a:lstStyle/>
        <a:p>
          <a:endParaRPr lang="ru-RU"/>
        </a:p>
      </dgm:t>
    </dgm:pt>
    <dgm:pt modelId="{3495F7A6-F3D1-48CA-8C27-37A4B9198262}" type="pres">
      <dgm:prSet presAssocID="{4AD30A41-D46D-46D5-A0BA-8B46098E51D3}" presName="connector2" presStyleLbl="sibTrans2D1" presStyleIdx="1" presStyleCnt="3" custLinFactNeighborX="-21556" custLinFactNeighborY="-11712"/>
      <dgm:spPr/>
      <dgm:t>
        <a:bodyPr/>
        <a:lstStyle/>
        <a:p>
          <a:endParaRPr lang="ru-RU"/>
        </a:p>
      </dgm:t>
    </dgm:pt>
    <dgm:pt modelId="{1C41B14F-F11E-406B-9C56-2717C013B31A}" type="pres">
      <dgm:prSet presAssocID="{704E82EE-19DE-4E1B-97ED-0EC78BFE8230}" presName="connector3" presStyleLbl="sibTrans2D1" presStyleIdx="2" presStyleCnt="3" custAng="702231" custLinFactNeighborX="-15629" custLinFactNeighborY="-6849"/>
      <dgm:spPr/>
      <dgm:t>
        <a:bodyPr/>
        <a:lstStyle/>
        <a:p>
          <a:endParaRPr lang="ru-RU"/>
        </a:p>
      </dgm:t>
    </dgm:pt>
  </dgm:ptLst>
  <dgm:cxnLst>
    <dgm:cxn modelId="{E0C091C5-FD55-4077-B32E-7C7089B1E205}" type="presOf" srcId="{CF6C0CE8-AE1B-469B-834C-7AFFD7E89E63}" destId="{88E58022-BA40-4DCC-901E-1AE15DD670A8}" srcOrd="0" destOrd="0" presId="urn:microsoft.com/office/officeart/2005/8/layout/gear1"/>
    <dgm:cxn modelId="{9C0C1F3C-08CE-4E6D-9098-6449DA9DBFBA}" type="presOf" srcId="{4AD30A41-D46D-46D5-A0BA-8B46098E51D3}" destId="{3495F7A6-F3D1-48CA-8C27-37A4B9198262}" srcOrd="0" destOrd="0" presId="urn:microsoft.com/office/officeart/2005/8/layout/gear1"/>
    <dgm:cxn modelId="{3A73A957-3012-45ED-8C10-DAFDBD64A268}" type="presOf" srcId="{DE6E766D-700B-4C4F-AC4A-47ADBE52AC9B}" destId="{E4A0E2F8-A16E-4A69-935F-685559FB3E98}" srcOrd="2" destOrd="0" presId="urn:microsoft.com/office/officeart/2005/8/layout/gear1"/>
    <dgm:cxn modelId="{6E38F06C-8853-45B9-9851-4D8E94261260}" srcId="{CF6C0CE8-AE1B-469B-834C-7AFFD7E89E63}" destId="{DE6E766D-700B-4C4F-AC4A-47ADBE52AC9B}" srcOrd="2" destOrd="0" parTransId="{B51A0252-BABF-49CF-BC2C-1ECA824F75A0}" sibTransId="{704E82EE-19DE-4E1B-97ED-0EC78BFE8230}"/>
    <dgm:cxn modelId="{48EC0F3B-F491-42D7-B427-C6BAC2A7AAF4}" type="presOf" srcId="{747E8AB7-D766-4195-AEC5-DC0BF79355A7}" destId="{C0328527-4690-4809-AECD-44581FCFBE01}" srcOrd="1" destOrd="0" presId="urn:microsoft.com/office/officeart/2005/8/layout/gear1"/>
    <dgm:cxn modelId="{37C303F0-B4B7-4EAE-B9FC-631C718BC108}" type="presOf" srcId="{DE6E766D-700B-4C4F-AC4A-47ADBE52AC9B}" destId="{920D8A91-6BE7-49FA-AC59-7DA2D680C8D7}" srcOrd="1" destOrd="0" presId="urn:microsoft.com/office/officeart/2005/8/layout/gear1"/>
    <dgm:cxn modelId="{F1C64457-7F73-46B8-A622-BE7D0E5FE3AB}" type="presOf" srcId="{704E82EE-19DE-4E1B-97ED-0EC78BFE8230}" destId="{1C41B14F-F11E-406B-9C56-2717C013B31A}" srcOrd="0" destOrd="0" presId="urn:microsoft.com/office/officeart/2005/8/layout/gear1"/>
    <dgm:cxn modelId="{0E8D0B13-939A-4061-865B-E578DBEE755C}" type="presOf" srcId="{C0A9673A-D2EA-4DFE-A9A0-EA2CEDE250A5}" destId="{03C461BC-2947-4B57-A127-8DF392922049}" srcOrd="1" destOrd="0" presId="urn:microsoft.com/office/officeart/2005/8/layout/gear1"/>
    <dgm:cxn modelId="{D7514B69-2B64-4F20-BE48-08B273F59D7D}" type="presOf" srcId="{DE6E766D-700B-4C4F-AC4A-47ADBE52AC9B}" destId="{356D4118-DAD3-453A-AED8-A42D852F2FA4}" srcOrd="3" destOrd="0" presId="urn:microsoft.com/office/officeart/2005/8/layout/gear1"/>
    <dgm:cxn modelId="{FF655210-4ECA-4467-A4FF-E91CC68797AA}" type="presOf" srcId="{DE6E766D-700B-4C4F-AC4A-47ADBE52AC9B}" destId="{D6EEC544-0B3A-4760-A57E-6B4E8776EE2B}" srcOrd="0" destOrd="0" presId="urn:microsoft.com/office/officeart/2005/8/layout/gear1"/>
    <dgm:cxn modelId="{CE6D5E86-6F19-428F-A1C9-8253F033A475}" srcId="{CF6C0CE8-AE1B-469B-834C-7AFFD7E89E63}" destId="{C0A9673A-D2EA-4DFE-A9A0-EA2CEDE250A5}" srcOrd="1" destOrd="0" parTransId="{4DB5A05C-8890-4218-9D40-721463763ADF}" sibTransId="{4AD30A41-D46D-46D5-A0BA-8B46098E51D3}"/>
    <dgm:cxn modelId="{5376A7A5-03D9-46E3-A082-C960B22AF7F2}" type="presOf" srcId="{747E8AB7-D766-4195-AEC5-DC0BF79355A7}" destId="{5C40C2EF-1950-4366-A8F8-0225642C7E98}" srcOrd="0" destOrd="0" presId="urn:microsoft.com/office/officeart/2005/8/layout/gear1"/>
    <dgm:cxn modelId="{D81A0B2E-821D-4DC1-BE09-99B58D3BFA41}" type="presOf" srcId="{C0A9673A-D2EA-4DFE-A9A0-EA2CEDE250A5}" destId="{042B9AA1-36FA-4899-8C94-A249E6CDFC62}" srcOrd="2" destOrd="0" presId="urn:microsoft.com/office/officeart/2005/8/layout/gear1"/>
    <dgm:cxn modelId="{6550DE3F-5419-48CE-9C72-04BB65728D9B}" srcId="{CF6C0CE8-AE1B-469B-834C-7AFFD7E89E63}" destId="{747E8AB7-D766-4195-AEC5-DC0BF79355A7}" srcOrd="0" destOrd="0" parTransId="{76E2CA63-C21D-44CA-82F8-A381D9CBFD3E}" sibTransId="{244895BD-6023-4ABB-9235-C863899015C7}"/>
    <dgm:cxn modelId="{25BCBF5A-12E4-4F37-BF9F-A7C4BF198C1C}" type="presOf" srcId="{C0A9673A-D2EA-4DFE-A9A0-EA2CEDE250A5}" destId="{CADA6BE2-4578-4315-B4BC-29B60F6E1A68}" srcOrd="0" destOrd="0" presId="urn:microsoft.com/office/officeart/2005/8/layout/gear1"/>
    <dgm:cxn modelId="{D20C9B00-C012-4D9B-8531-045B28C1405C}" type="presOf" srcId="{747E8AB7-D766-4195-AEC5-DC0BF79355A7}" destId="{A026235F-9904-44E1-B909-6355CC423B10}" srcOrd="2" destOrd="0" presId="urn:microsoft.com/office/officeart/2005/8/layout/gear1"/>
    <dgm:cxn modelId="{813ABDB9-B3D5-45CC-AA0F-60424EE27699}" type="presOf" srcId="{244895BD-6023-4ABB-9235-C863899015C7}" destId="{7489F4EC-379F-424A-864A-745F7916843D}" srcOrd="0" destOrd="0" presId="urn:microsoft.com/office/officeart/2005/8/layout/gear1"/>
    <dgm:cxn modelId="{66B2EFC4-8058-4700-A9D5-BE4E026A178B}" type="presParOf" srcId="{88E58022-BA40-4DCC-901E-1AE15DD670A8}" destId="{5C40C2EF-1950-4366-A8F8-0225642C7E98}" srcOrd="0" destOrd="0" presId="urn:microsoft.com/office/officeart/2005/8/layout/gear1"/>
    <dgm:cxn modelId="{740778CE-0F0F-4572-87B8-27A5266DB75A}" type="presParOf" srcId="{88E58022-BA40-4DCC-901E-1AE15DD670A8}" destId="{C0328527-4690-4809-AECD-44581FCFBE01}" srcOrd="1" destOrd="0" presId="urn:microsoft.com/office/officeart/2005/8/layout/gear1"/>
    <dgm:cxn modelId="{8A09E3BE-D96D-4767-B3D1-241B69DB368E}" type="presParOf" srcId="{88E58022-BA40-4DCC-901E-1AE15DD670A8}" destId="{A026235F-9904-44E1-B909-6355CC423B10}" srcOrd="2" destOrd="0" presId="urn:microsoft.com/office/officeart/2005/8/layout/gear1"/>
    <dgm:cxn modelId="{B03CD3D5-57FF-4998-84D7-4359420B7905}" type="presParOf" srcId="{88E58022-BA40-4DCC-901E-1AE15DD670A8}" destId="{CADA6BE2-4578-4315-B4BC-29B60F6E1A68}" srcOrd="3" destOrd="0" presId="urn:microsoft.com/office/officeart/2005/8/layout/gear1"/>
    <dgm:cxn modelId="{9205536F-4C61-42F3-A07B-4BC206C9CC37}" type="presParOf" srcId="{88E58022-BA40-4DCC-901E-1AE15DD670A8}" destId="{03C461BC-2947-4B57-A127-8DF392922049}" srcOrd="4" destOrd="0" presId="urn:microsoft.com/office/officeart/2005/8/layout/gear1"/>
    <dgm:cxn modelId="{776C1C1A-C40F-4CF5-97A3-756F9FCE7B52}" type="presParOf" srcId="{88E58022-BA40-4DCC-901E-1AE15DD670A8}" destId="{042B9AA1-36FA-4899-8C94-A249E6CDFC62}" srcOrd="5" destOrd="0" presId="urn:microsoft.com/office/officeart/2005/8/layout/gear1"/>
    <dgm:cxn modelId="{28708579-0B3D-4F0F-AA86-411D7F7B46C0}" type="presParOf" srcId="{88E58022-BA40-4DCC-901E-1AE15DD670A8}" destId="{D6EEC544-0B3A-4760-A57E-6B4E8776EE2B}" srcOrd="6" destOrd="0" presId="urn:microsoft.com/office/officeart/2005/8/layout/gear1"/>
    <dgm:cxn modelId="{1F4BE46B-545F-4BAE-8B07-6989974A5608}" type="presParOf" srcId="{88E58022-BA40-4DCC-901E-1AE15DD670A8}" destId="{920D8A91-6BE7-49FA-AC59-7DA2D680C8D7}" srcOrd="7" destOrd="0" presId="urn:microsoft.com/office/officeart/2005/8/layout/gear1"/>
    <dgm:cxn modelId="{97D703C0-02EB-4E94-A1C9-CDA12D1E36BC}" type="presParOf" srcId="{88E58022-BA40-4DCC-901E-1AE15DD670A8}" destId="{E4A0E2F8-A16E-4A69-935F-685559FB3E98}" srcOrd="8" destOrd="0" presId="urn:microsoft.com/office/officeart/2005/8/layout/gear1"/>
    <dgm:cxn modelId="{209379A8-C3B4-4303-951D-6714F5682BA5}" type="presParOf" srcId="{88E58022-BA40-4DCC-901E-1AE15DD670A8}" destId="{356D4118-DAD3-453A-AED8-A42D852F2FA4}" srcOrd="9" destOrd="0" presId="urn:microsoft.com/office/officeart/2005/8/layout/gear1"/>
    <dgm:cxn modelId="{1CED7FA6-7F6A-4FB5-9AA6-BEF94787745A}" type="presParOf" srcId="{88E58022-BA40-4DCC-901E-1AE15DD670A8}" destId="{7489F4EC-379F-424A-864A-745F7916843D}" srcOrd="10" destOrd="0" presId="urn:microsoft.com/office/officeart/2005/8/layout/gear1"/>
    <dgm:cxn modelId="{C1DBE1A1-F537-4FED-8F25-2EBF6C8BF36B}" type="presParOf" srcId="{88E58022-BA40-4DCC-901E-1AE15DD670A8}" destId="{3495F7A6-F3D1-48CA-8C27-37A4B9198262}" srcOrd="11" destOrd="0" presId="urn:microsoft.com/office/officeart/2005/8/layout/gear1"/>
    <dgm:cxn modelId="{4E7A0C2E-B636-426A-88FA-0693DEFF9311}" type="presParOf" srcId="{88E58022-BA40-4DCC-901E-1AE15DD670A8}" destId="{1C41B14F-F11E-406B-9C56-2717C013B3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0C2EF-1950-4366-A8F8-0225642C7E98}">
      <dsp:nvSpPr>
        <dsp:cNvPr id="0" name=""/>
        <dsp:cNvSpPr/>
      </dsp:nvSpPr>
      <dsp:spPr>
        <a:xfrm>
          <a:off x="4374073" y="2184637"/>
          <a:ext cx="2609017" cy="259940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 err="1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Музыкальныые</a:t>
          </a:r>
          <a:r>
            <a:rPr lang="ru-RU" sz="16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руководители</a:t>
          </a:r>
        </a:p>
      </dsp:txBody>
      <dsp:txXfrm>
        <a:off x="4897883" y="2793536"/>
        <a:ext cx="1561397" cy="1336149"/>
      </dsp:txXfrm>
    </dsp:sp>
    <dsp:sp modelId="{CADA6BE2-4578-4315-B4BC-29B60F6E1A68}">
      <dsp:nvSpPr>
        <dsp:cNvPr id="0" name=""/>
        <dsp:cNvSpPr/>
      </dsp:nvSpPr>
      <dsp:spPr>
        <a:xfrm>
          <a:off x="1918294" y="1591944"/>
          <a:ext cx="2906239" cy="295268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Воспитатели</a:t>
          </a:r>
        </a:p>
      </dsp:txBody>
      <dsp:txXfrm>
        <a:off x="2649948" y="2334873"/>
        <a:ext cx="1442931" cy="1466828"/>
      </dsp:txXfrm>
    </dsp:sp>
    <dsp:sp modelId="{D6EEC544-0B3A-4760-A57E-6B4E8776EE2B}">
      <dsp:nvSpPr>
        <dsp:cNvPr id="0" name=""/>
        <dsp:cNvSpPr/>
      </dsp:nvSpPr>
      <dsp:spPr>
        <a:xfrm rot="21444540">
          <a:off x="3087566" y="133935"/>
          <a:ext cx="2880592" cy="292501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Инструктор по </a:t>
          </a:r>
          <a:r>
            <a:rPr lang="ru-RU" sz="1800" b="1" kern="1200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физической</a:t>
          </a: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культуре</a:t>
          </a:r>
        </a:p>
      </dsp:txBody>
      <dsp:txXfrm rot="-20700000">
        <a:off x="3716730" y="778112"/>
        <a:ext cx="1622265" cy="1636663"/>
      </dsp:txXfrm>
    </dsp:sp>
    <dsp:sp modelId="{7489F4EC-379F-424A-864A-745F7916843D}">
      <dsp:nvSpPr>
        <dsp:cNvPr id="0" name=""/>
        <dsp:cNvSpPr/>
      </dsp:nvSpPr>
      <dsp:spPr>
        <a:xfrm>
          <a:off x="3816417" y="1824729"/>
          <a:ext cx="3700635" cy="3700635"/>
        </a:xfrm>
        <a:prstGeom prst="circularArrow">
          <a:avLst>
            <a:gd name="adj1" fmla="val 4688"/>
            <a:gd name="adj2" fmla="val 299029"/>
            <a:gd name="adj3" fmla="val 2536795"/>
            <a:gd name="adj4" fmla="val 1581753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95F7A6-F3D1-48CA-8C27-37A4B9198262}">
      <dsp:nvSpPr>
        <dsp:cNvPr id="0" name=""/>
        <dsp:cNvSpPr/>
      </dsp:nvSpPr>
      <dsp:spPr>
        <a:xfrm>
          <a:off x="1368139" y="1232273"/>
          <a:ext cx="2688742" cy="26887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1B14F-F11E-406B-9C56-2717C013B31A}">
      <dsp:nvSpPr>
        <dsp:cNvPr id="0" name=""/>
        <dsp:cNvSpPr/>
      </dsp:nvSpPr>
      <dsp:spPr>
        <a:xfrm rot="702231">
          <a:off x="2568167" y="-87994"/>
          <a:ext cx="2899006" cy="2899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hyperlink" Target="&#1055;&#1086;&#1076;&#1073;&#1086;&#1088;&#1082;&#1072;%20&#1087;&#1086;&#1076;&#1074;&#1080;&#1078;&#1085;&#1099;&#1093;%20&#1080;&#1075;&#1088;%20&#1087;&#1086;%20&#1055;&#1044;&#1044;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7;&#1086;&#1076;&#1073;&#1086;&#1088;&#1082;&#1072;%20&#1052;&#1050;%20&#1087;&#1086;%20&#1055;&#1044;&#104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1084;&#1091;&#1079;&#1099;&#1082;&#1072;&#1083;&#1100;&#1085;&#1099;&#1081;%20&#1084;&#1072;&#1090;&#1077;&#1088;&#1080;&#1072;&#1083;%20&#1087;&#1086;%20&#1055;&#1044;&#1044;/&#1089;&#1074;&#1077;&#1090;&#1086;&#1092;&#1086;&#1088;%20&#1087;&#1077;&#1089;&#1077;&#1085;&#1082;&#1072;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9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инструктора по физической культуре с педагогами ДОУ в рамках календарно-тематического планирования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888432" cy="1296144"/>
          </a:xfrm>
        </p:spPr>
        <p:txBody>
          <a:bodyPr>
            <a:normAutofit/>
          </a:bodyPr>
          <a:lstStyle/>
          <a:p>
            <a:pPr algn="l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Войтенко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Т.С., инструктор по физической культуре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195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 дошкольное образовательное учреждение детский сад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общеразвивающего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с приоритетным осуществлением деятельности по физическому развитию детей </a:t>
            </a:r>
          </a:p>
          <a:p>
            <a:pPr algn="ctr" eaLnBrk="0" hangingPunct="0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Петродворцового района Санкт-Петербурга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4131612"/>
            <a:ext cx="3245371" cy="243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4146A487-D2FC-49D7-A517-393737DA4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2320" y="444565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195" y="1124744"/>
            <a:ext cx="8429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методические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«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педагог в новой школе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lvl="0"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для инструкторов по физической культуре ДОУ</a:t>
            </a:r>
          </a:p>
          <a:p>
            <a:pPr lvl="0" algn="ctr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физкультурно-оздоровительной работы:</a:t>
            </a:r>
          </a:p>
          <a:p>
            <a:pPr lvl="0" algn="ctr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инструктора по физической культуре с педагогами и специалистами»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культуре, воспитатели, музыкальные руководители, взаимодействуют, как единый механизм, в рамках календарно-тематического планирования, это помогает реализации образовательной программы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78497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23528" y="1340768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слайд 2">
            <a:hlinkClick r:id="" action="ppaction://media"/>
            <a:extLst>
              <a:ext uri="{FF2B5EF4-FFF2-40B4-BE49-F238E27FC236}">
                <a16:creationId xmlns:a16="http://schemas.microsoft.com/office/drawing/2014/main" xmlns="" id="{1C044154-817D-4D41-B137-D541DC15A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164288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календарно – тематического планирования: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гимнастик (утренняя, бодрящая,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самомассаж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Логорифмические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инструктора по физической культуре и воспитателя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65104"/>
            <a:ext cx="23672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айд 3">
            <a:hlinkClick r:id="" action="ppaction://media"/>
            <a:extLst>
              <a:ext uri="{FF2B5EF4-FFF2-40B4-BE49-F238E27FC236}">
                <a16:creationId xmlns:a16="http://schemas.microsoft.com/office/drawing/2014/main" xmlns="" id="{FBBB2B35-C02F-430A-936E-3D1EA3BBE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5699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календарно – тематического планирования:</a:t>
            </a:r>
          </a:p>
          <a:p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музыкального материала (подбирает музыкальный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гимнастик (утренняя, бодрящая,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1490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инструктора по физической культуре и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941168"/>
            <a:ext cx="1812640" cy="16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айд 4">
            <a:hlinkClick r:id="" action="ppaction://media"/>
            <a:extLst>
              <a:ext uri="{FF2B5EF4-FFF2-40B4-BE49-F238E27FC236}">
                <a16:creationId xmlns:a16="http://schemas.microsoft.com/office/drawing/2014/main" xmlns="" id="{BE6793E2-366A-4711-B0AD-2F733E048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51920" y="5785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Танюша\Documents\РАБОТА ГЛ\Войтенко Т.С\ФОТОГРАФИИ\2014-2015\пдд\IMG_0339.JPG">
            <a:hlinkClick r:id="rId4" action="ppaction://hlinkfile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310618"/>
            <a:ext cx="6048672" cy="42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qrcoder.ru/code/?https%3A%2F%2Fcloud.mail.ru%2Fpublic%2F4pUe%2FFHogfCzMS&amp;4&amp;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581128"/>
            <a:ext cx="1562100" cy="1562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Примерная подборка материала по теме: «Правила дорожного движения»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лайд 5">
            <a:hlinkClick r:id="" action="ppaction://media"/>
            <a:extLst>
              <a:ext uri="{FF2B5EF4-FFF2-40B4-BE49-F238E27FC236}">
                <a16:creationId xmlns:a16="http://schemas.microsoft.com/office/drawing/2014/main" xmlns="" id="{C040B30E-C543-4043-BB74-7F535B5E3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Танюша\Documents\РАБОТА ГЛ\Войтенко Т.С\ФОТОГРАФИИ\конкурс педмастерства 2013\DSCI7904.JPG">
            <a:hlinkClick r:id="rId2" action="ppaction://hlinkfile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662473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qrcoder.ru/code/?https%3A%2F%2Fcloud.mail.ru%2Fpublic%2F4bSL%2F3GwF8ysU6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4869160"/>
            <a:ext cx="1562100" cy="1562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Различные виды гимнастик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484784"/>
            <a:ext cx="62646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qrcoder.ru/code/?https%3A%2F%2Fcloud.mail.ru%2Fpublic%2F3Fse%2FQbBg6cx5F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5013176"/>
            <a:ext cx="1562100" cy="1562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Подборка музыкального материала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96448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Слаженность в работе педагогов – залог хорошего результата!</a:t>
            </a:r>
          </a:p>
        </p:txBody>
      </p:sp>
      <p:pic>
        <p:nvPicPr>
          <p:cNvPr id="3" name="слайд 8">
            <a:hlinkClick r:id="" action="ppaction://media"/>
            <a:extLst>
              <a:ext uri="{FF2B5EF4-FFF2-40B4-BE49-F238E27FC236}">
                <a16:creationId xmlns:a16="http://schemas.microsoft.com/office/drawing/2014/main" xmlns="" id="{E47D2883-64FB-49C8-B290-AF387FC82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08104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206</Words>
  <Application>Microsoft Office PowerPoint</Application>
  <PresentationFormat>Экран (4:3)</PresentationFormat>
  <Paragraphs>36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Взаимодействие инструктора по физической культуре с педагогами ДОУ в рамках календарно-тематического планирования</vt:lpstr>
      <vt:lpstr>Инструктор по физической культуре, воспитатели, музыкальные руководители, взаимодействуют, как единый механизм, в рамках календарно-тематического планирования, это помогает реализации образовательной программы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инструктора по физической культуре с педагогами ДОУ</dc:title>
  <dc:creator>Танюша</dc:creator>
  <cp:lastModifiedBy>User</cp:lastModifiedBy>
  <cp:revision>37</cp:revision>
  <dcterms:created xsi:type="dcterms:W3CDTF">2020-04-12T15:50:44Z</dcterms:created>
  <dcterms:modified xsi:type="dcterms:W3CDTF">2020-05-22T08:05:01Z</dcterms:modified>
</cp:coreProperties>
</file>