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77" r:id="rId4"/>
    <p:sldId id="278" r:id="rId5"/>
    <p:sldId id="279" r:id="rId6"/>
    <p:sldId id="285" r:id="rId7"/>
    <p:sldId id="282" r:id="rId8"/>
    <p:sldId id="280" r:id="rId9"/>
    <p:sldId id="284" r:id="rId10"/>
    <p:sldId id="286" r:id="rId11"/>
    <p:sldId id="287" r:id="rId12"/>
    <p:sldId id="28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2" autoAdjust="0"/>
  </p:normalViewPr>
  <p:slideViewPr>
    <p:cSldViewPr snapToGrid="0">
      <p:cViewPr>
        <p:scale>
          <a:sx n="78" d="100"/>
          <a:sy n="78" d="100"/>
        </p:scale>
        <p:origin x="-90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39A3B1-F607-4B69-8CE4-7699028C3844}" type="doc">
      <dgm:prSet loTypeId="urn:microsoft.com/office/officeart/2005/8/layout/pyramid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47F88E6B-EF7E-4947-B2F5-4EDCBCAD40D0}">
      <dgm:prSet phldrT="[Текст]" custT="1"/>
      <dgm:spPr/>
      <dgm:t>
        <a:bodyPr/>
        <a:lstStyle/>
        <a:p>
          <a:r>
            <a:rPr lang="ru-RU" sz="2400" b="1" smtClean="0"/>
            <a:t>Развитие ритма и темпа движений</a:t>
          </a:r>
          <a:endParaRPr lang="ru-RU" sz="2400" b="1" dirty="0"/>
        </a:p>
      </dgm:t>
    </dgm:pt>
    <dgm:pt modelId="{110903D3-BAC7-4AF5-9223-27BEB0AC1660}" type="parTrans" cxnId="{3074360A-D2FE-4DD6-8541-AC0990C9B67E}">
      <dgm:prSet/>
      <dgm:spPr/>
      <dgm:t>
        <a:bodyPr/>
        <a:lstStyle/>
        <a:p>
          <a:endParaRPr lang="ru-RU"/>
        </a:p>
      </dgm:t>
    </dgm:pt>
    <dgm:pt modelId="{2726F587-2375-47BC-9E2C-84E5916B944F}" type="sibTrans" cxnId="{3074360A-D2FE-4DD6-8541-AC0990C9B67E}">
      <dgm:prSet/>
      <dgm:spPr/>
      <dgm:t>
        <a:bodyPr/>
        <a:lstStyle/>
        <a:p>
          <a:endParaRPr lang="ru-RU"/>
        </a:p>
      </dgm:t>
    </dgm:pt>
    <dgm:pt modelId="{1993C945-E7E5-4D91-9C42-FBE7CE426185}">
      <dgm:prSet phldrT="[Текст]" custT="1"/>
      <dgm:spPr/>
      <dgm:t>
        <a:bodyPr/>
        <a:lstStyle/>
        <a:p>
          <a:r>
            <a:rPr lang="ru-RU" sz="2400" b="1" dirty="0" smtClean="0"/>
            <a:t>Развитие двигательного творчества, звуковой памяти и внимания</a:t>
          </a:r>
          <a:endParaRPr lang="ru-RU" sz="2400" b="1" dirty="0"/>
        </a:p>
      </dgm:t>
    </dgm:pt>
    <dgm:pt modelId="{5E3FCD3D-6A85-478D-86ED-DE687FC97AD2}" type="parTrans" cxnId="{E27AF5EC-45C7-4E85-9B2C-D5D98C505962}">
      <dgm:prSet/>
      <dgm:spPr/>
      <dgm:t>
        <a:bodyPr/>
        <a:lstStyle/>
        <a:p>
          <a:endParaRPr lang="ru-RU"/>
        </a:p>
      </dgm:t>
    </dgm:pt>
    <dgm:pt modelId="{4C32F620-D514-471F-A856-D4A2DE48AAD7}" type="sibTrans" cxnId="{E27AF5EC-45C7-4E85-9B2C-D5D98C505962}">
      <dgm:prSet/>
      <dgm:spPr/>
      <dgm:t>
        <a:bodyPr/>
        <a:lstStyle/>
        <a:p>
          <a:endParaRPr lang="ru-RU"/>
        </a:p>
      </dgm:t>
    </dgm:pt>
    <dgm:pt modelId="{17B836BB-8C10-408E-8A4B-DCAFBD0870F9}">
      <dgm:prSet phldrT="[Текст]" custT="1"/>
      <dgm:spPr/>
      <dgm:t>
        <a:bodyPr/>
        <a:lstStyle/>
        <a:p>
          <a:r>
            <a:rPr lang="ru-RU" sz="2400" b="1" smtClean="0"/>
            <a:t>Развитие плавности и выразительности движений</a:t>
          </a:r>
          <a:endParaRPr lang="ru-RU" sz="2400" b="1" dirty="0"/>
        </a:p>
      </dgm:t>
    </dgm:pt>
    <dgm:pt modelId="{E69C8B6D-1B87-4A93-B773-54B95639CC43}" type="parTrans" cxnId="{DF805CB0-7214-48F1-92DF-627457438CCE}">
      <dgm:prSet/>
      <dgm:spPr/>
      <dgm:t>
        <a:bodyPr/>
        <a:lstStyle/>
        <a:p>
          <a:endParaRPr lang="ru-RU"/>
        </a:p>
      </dgm:t>
    </dgm:pt>
    <dgm:pt modelId="{DC388214-076F-47A1-857C-1E1BCE83827B}" type="sibTrans" cxnId="{DF805CB0-7214-48F1-92DF-627457438CCE}">
      <dgm:prSet/>
      <dgm:spPr/>
      <dgm:t>
        <a:bodyPr/>
        <a:lstStyle/>
        <a:p>
          <a:endParaRPr lang="ru-RU"/>
        </a:p>
      </dgm:t>
    </dgm:pt>
    <dgm:pt modelId="{FB71A36B-0A31-4333-A2D6-9E616627F323}">
      <dgm:prSet custT="1"/>
      <dgm:spPr/>
      <dgm:t>
        <a:bodyPr/>
        <a:lstStyle/>
        <a:p>
          <a:pPr>
            <a:lnSpc>
              <a:spcPct val="100000"/>
            </a:lnSpc>
          </a:pPr>
          <a:endParaRPr lang="ru-RU" sz="2400" b="1" dirty="0" smtClean="0"/>
        </a:p>
        <a:p>
          <a:pPr>
            <a:lnSpc>
              <a:spcPct val="100000"/>
            </a:lnSpc>
          </a:pPr>
          <a:r>
            <a:rPr lang="ru-RU" sz="2400" b="1" dirty="0" smtClean="0">
              <a:solidFill>
                <a:srgbClr val="C00000"/>
              </a:solidFill>
            </a:rPr>
            <a:t>Основные задачи сотрудничества </a:t>
          </a:r>
        </a:p>
        <a:p>
          <a:pPr>
            <a:lnSpc>
              <a:spcPct val="100000"/>
            </a:lnSpc>
          </a:pPr>
          <a:r>
            <a:rPr lang="ru-RU" sz="2400" b="1" dirty="0" smtClean="0">
              <a:solidFill>
                <a:srgbClr val="C00000"/>
              </a:solidFill>
            </a:rPr>
            <a:t>инструктора по физической культуре и музыкального руководителя </a:t>
          </a:r>
        </a:p>
        <a:p>
          <a:pPr>
            <a:lnSpc>
              <a:spcPct val="100000"/>
            </a:lnSpc>
          </a:pPr>
          <a:endParaRPr lang="ru-RU" sz="2400" b="1" dirty="0"/>
        </a:p>
      </dgm:t>
    </dgm:pt>
    <dgm:pt modelId="{2C68B87C-75B5-4B87-B409-77647CB4A7EE}" type="parTrans" cxnId="{C8C2EEE0-B929-4645-A127-431C8F781826}">
      <dgm:prSet/>
      <dgm:spPr/>
      <dgm:t>
        <a:bodyPr/>
        <a:lstStyle/>
        <a:p>
          <a:endParaRPr lang="ru-RU"/>
        </a:p>
      </dgm:t>
    </dgm:pt>
    <dgm:pt modelId="{F6E4FEE6-03E1-49AB-9B37-9E5A1E5866DA}" type="sibTrans" cxnId="{C8C2EEE0-B929-4645-A127-431C8F781826}">
      <dgm:prSet/>
      <dgm:spPr/>
      <dgm:t>
        <a:bodyPr/>
        <a:lstStyle/>
        <a:p>
          <a:endParaRPr lang="ru-RU"/>
        </a:p>
      </dgm:t>
    </dgm:pt>
    <dgm:pt modelId="{DFB6418D-0ECA-4DAB-ADF4-C339FEF208EA}" type="pres">
      <dgm:prSet presAssocID="{5539A3B1-F607-4B69-8CE4-7699028C384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F959E0F-69C7-4D4E-A26F-84A0CCC22DE6}" type="pres">
      <dgm:prSet presAssocID="{5539A3B1-F607-4B69-8CE4-7699028C3844}" presName="pyramid" presStyleLbl="node1" presStyleIdx="0" presStyleCnt="1"/>
      <dgm:spPr/>
    </dgm:pt>
    <dgm:pt modelId="{0D5BDE8A-DD42-46AE-A255-551434D1EEB5}" type="pres">
      <dgm:prSet presAssocID="{5539A3B1-F607-4B69-8CE4-7699028C3844}" presName="theList" presStyleCnt="0"/>
      <dgm:spPr/>
    </dgm:pt>
    <dgm:pt modelId="{BFE0B28F-0CC8-41F9-9779-40E626263C50}" type="pres">
      <dgm:prSet presAssocID="{47F88E6B-EF7E-4947-B2F5-4EDCBCAD40D0}" presName="aNode" presStyleLbl="fgAcc1" presStyleIdx="0" presStyleCnt="4" custLinFactY="82445" custLinFactNeighborX="-37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DA7D4-E79A-4E81-8E1E-CF09D08CEF9C}" type="pres">
      <dgm:prSet presAssocID="{47F88E6B-EF7E-4947-B2F5-4EDCBCAD40D0}" presName="aSpace" presStyleCnt="0"/>
      <dgm:spPr/>
    </dgm:pt>
    <dgm:pt modelId="{A533E135-33AA-44D7-BB6C-10B1DE7BDF01}" type="pres">
      <dgm:prSet presAssocID="{1993C945-E7E5-4D91-9C42-FBE7CE426185}" presName="aNode" presStyleLbl="fgAcc1" presStyleIdx="1" presStyleCnt="4" custLinFactY="218513" custLinFactNeighborX="-3709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68B2C-8BC1-4E4B-B0F4-706EED59440F}" type="pres">
      <dgm:prSet presAssocID="{1993C945-E7E5-4D91-9C42-FBE7CE426185}" presName="aSpace" presStyleCnt="0"/>
      <dgm:spPr/>
    </dgm:pt>
    <dgm:pt modelId="{28396F0F-7C90-4938-B72C-80913BFCD2FE}" type="pres">
      <dgm:prSet presAssocID="{17B836BB-8C10-408E-8A4B-DCAFBD0870F9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17C00-EF38-44A2-86EC-838AAD60E2BF}" type="pres">
      <dgm:prSet presAssocID="{17B836BB-8C10-408E-8A4B-DCAFBD0870F9}" presName="aSpace" presStyleCnt="0"/>
      <dgm:spPr/>
    </dgm:pt>
    <dgm:pt modelId="{866234D3-F450-4565-94F6-8252291CA593}" type="pres">
      <dgm:prSet presAssocID="{FB71A36B-0A31-4333-A2D6-9E616627F323}" presName="aNode" presStyleLbl="fgAcc1" presStyleIdx="3" presStyleCnt="4" custScaleX="230769" custScaleY="131689" custLinFactY="-314520" custLinFactNeighborX="-3709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62398-9B17-419B-AC53-FE365F630480}" type="pres">
      <dgm:prSet presAssocID="{FB71A36B-0A31-4333-A2D6-9E616627F323}" presName="aSpace" presStyleCnt="0"/>
      <dgm:spPr/>
    </dgm:pt>
  </dgm:ptLst>
  <dgm:cxnLst>
    <dgm:cxn modelId="{3074360A-D2FE-4DD6-8541-AC0990C9B67E}" srcId="{5539A3B1-F607-4B69-8CE4-7699028C3844}" destId="{47F88E6B-EF7E-4947-B2F5-4EDCBCAD40D0}" srcOrd="0" destOrd="0" parTransId="{110903D3-BAC7-4AF5-9223-27BEB0AC1660}" sibTransId="{2726F587-2375-47BC-9E2C-84E5916B944F}"/>
    <dgm:cxn modelId="{DF805CB0-7214-48F1-92DF-627457438CCE}" srcId="{5539A3B1-F607-4B69-8CE4-7699028C3844}" destId="{17B836BB-8C10-408E-8A4B-DCAFBD0870F9}" srcOrd="2" destOrd="0" parTransId="{E69C8B6D-1B87-4A93-B773-54B95639CC43}" sibTransId="{DC388214-076F-47A1-857C-1E1BCE83827B}"/>
    <dgm:cxn modelId="{D717970F-2017-4AAF-BC8A-0B70CE0BF1B3}" type="presOf" srcId="{17B836BB-8C10-408E-8A4B-DCAFBD0870F9}" destId="{28396F0F-7C90-4938-B72C-80913BFCD2FE}" srcOrd="0" destOrd="0" presId="urn:microsoft.com/office/officeart/2005/8/layout/pyramid2"/>
    <dgm:cxn modelId="{D0B90172-244F-48C7-A4D8-A81607792A3B}" type="presOf" srcId="{FB71A36B-0A31-4333-A2D6-9E616627F323}" destId="{866234D3-F450-4565-94F6-8252291CA593}" srcOrd="0" destOrd="0" presId="urn:microsoft.com/office/officeart/2005/8/layout/pyramid2"/>
    <dgm:cxn modelId="{ABB89FC1-3908-458E-AEDF-48DFFD3A3FBC}" type="presOf" srcId="{47F88E6B-EF7E-4947-B2F5-4EDCBCAD40D0}" destId="{BFE0B28F-0CC8-41F9-9779-40E626263C50}" srcOrd="0" destOrd="0" presId="urn:microsoft.com/office/officeart/2005/8/layout/pyramid2"/>
    <dgm:cxn modelId="{7B34A220-C9B1-4C83-B62C-6E7A9E1E51D1}" type="presOf" srcId="{5539A3B1-F607-4B69-8CE4-7699028C3844}" destId="{DFB6418D-0ECA-4DAB-ADF4-C339FEF208EA}" srcOrd="0" destOrd="0" presId="urn:microsoft.com/office/officeart/2005/8/layout/pyramid2"/>
    <dgm:cxn modelId="{C8C2EEE0-B929-4645-A127-431C8F781826}" srcId="{5539A3B1-F607-4B69-8CE4-7699028C3844}" destId="{FB71A36B-0A31-4333-A2D6-9E616627F323}" srcOrd="3" destOrd="0" parTransId="{2C68B87C-75B5-4B87-B409-77647CB4A7EE}" sibTransId="{F6E4FEE6-03E1-49AB-9B37-9E5A1E5866DA}"/>
    <dgm:cxn modelId="{51DA125C-B44C-4147-934C-0E56DD2A1972}" type="presOf" srcId="{1993C945-E7E5-4D91-9C42-FBE7CE426185}" destId="{A533E135-33AA-44D7-BB6C-10B1DE7BDF01}" srcOrd="0" destOrd="0" presId="urn:microsoft.com/office/officeart/2005/8/layout/pyramid2"/>
    <dgm:cxn modelId="{E27AF5EC-45C7-4E85-9B2C-D5D98C505962}" srcId="{5539A3B1-F607-4B69-8CE4-7699028C3844}" destId="{1993C945-E7E5-4D91-9C42-FBE7CE426185}" srcOrd="1" destOrd="0" parTransId="{5E3FCD3D-6A85-478D-86ED-DE687FC97AD2}" sibTransId="{4C32F620-D514-471F-A856-D4A2DE48AAD7}"/>
    <dgm:cxn modelId="{4C6D8862-195D-4D36-83AA-B54FF205C67F}" type="presParOf" srcId="{DFB6418D-0ECA-4DAB-ADF4-C339FEF208EA}" destId="{6F959E0F-69C7-4D4E-A26F-84A0CCC22DE6}" srcOrd="0" destOrd="0" presId="urn:microsoft.com/office/officeart/2005/8/layout/pyramid2"/>
    <dgm:cxn modelId="{F4CF81AC-25EF-4854-82BC-1F649C91CF24}" type="presParOf" srcId="{DFB6418D-0ECA-4DAB-ADF4-C339FEF208EA}" destId="{0D5BDE8A-DD42-46AE-A255-551434D1EEB5}" srcOrd="1" destOrd="0" presId="urn:microsoft.com/office/officeart/2005/8/layout/pyramid2"/>
    <dgm:cxn modelId="{84F5333B-AAE4-44D8-8596-A871F82D5CD0}" type="presParOf" srcId="{0D5BDE8A-DD42-46AE-A255-551434D1EEB5}" destId="{BFE0B28F-0CC8-41F9-9779-40E626263C50}" srcOrd="0" destOrd="0" presId="urn:microsoft.com/office/officeart/2005/8/layout/pyramid2"/>
    <dgm:cxn modelId="{D132B0DC-E0E3-4FC5-85EB-382E104DD8B0}" type="presParOf" srcId="{0D5BDE8A-DD42-46AE-A255-551434D1EEB5}" destId="{2ECDA7D4-E79A-4E81-8E1E-CF09D08CEF9C}" srcOrd="1" destOrd="0" presId="urn:microsoft.com/office/officeart/2005/8/layout/pyramid2"/>
    <dgm:cxn modelId="{60FDA661-86EB-4C70-9919-93ECB0C6E9BC}" type="presParOf" srcId="{0D5BDE8A-DD42-46AE-A255-551434D1EEB5}" destId="{A533E135-33AA-44D7-BB6C-10B1DE7BDF01}" srcOrd="2" destOrd="0" presId="urn:microsoft.com/office/officeart/2005/8/layout/pyramid2"/>
    <dgm:cxn modelId="{2D32A5AD-D117-4A79-83F5-74BAF5FD8AA9}" type="presParOf" srcId="{0D5BDE8A-DD42-46AE-A255-551434D1EEB5}" destId="{FE568B2C-8BC1-4E4B-B0F4-706EED59440F}" srcOrd="3" destOrd="0" presId="urn:microsoft.com/office/officeart/2005/8/layout/pyramid2"/>
    <dgm:cxn modelId="{D74E4C9E-EE7F-4DE2-97FD-0FC7009D5BDF}" type="presParOf" srcId="{0D5BDE8A-DD42-46AE-A255-551434D1EEB5}" destId="{28396F0F-7C90-4938-B72C-80913BFCD2FE}" srcOrd="4" destOrd="0" presId="urn:microsoft.com/office/officeart/2005/8/layout/pyramid2"/>
    <dgm:cxn modelId="{94AC9BF6-7CF1-483D-AF92-4ACD22A2FD8F}" type="presParOf" srcId="{0D5BDE8A-DD42-46AE-A255-551434D1EEB5}" destId="{6F617C00-EF38-44A2-86EC-838AAD60E2BF}" srcOrd="5" destOrd="0" presId="urn:microsoft.com/office/officeart/2005/8/layout/pyramid2"/>
    <dgm:cxn modelId="{7005893B-1B10-4291-81A2-36B27339F5A7}" type="presParOf" srcId="{0D5BDE8A-DD42-46AE-A255-551434D1EEB5}" destId="{866234D3-F450-4565-94F6-8252291CA593}" srcOrd="6" destOrd="0" presId="urn:microsoft.com/office/officeart/2005/8/layout/pyramid2"/>
    <dgm:cxn modelId="{A7AFA613-2659-44F1-974F-E685264D1CE1}" type="presParOf" srcId="{0D5BDE8A-DD42-46AE-A255-551434D1EEB5}" destId="{B9C62398-9B17-419B-AC53-FE365F630480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AF15BE-A57E-4F62-9CE7-972CB09A4A3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C604E3-AC8C-4730-A9F0-6A1885D0FEE7}">
      <dgm:prSet phldrT="[Текст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1.</a:t>
          </a:r>
          <a:endParaRPr lang="ru-RU" dirty="0">
            <a:solidFill>
              <a:srgbClr val="FF0000"/>
            </a:solidFill>
          </a:endParaRPr>
        </a:p>
      </dgm:t>
    </dgm:pt>
    <dgm:pt modelId="{17F137B3-7788-458D-AE1A-4EE00B161E3A}" type="parTrans" cxnId="{831A00A0-A867-4A55-99C2-F02B7B45DA45}">
      <dgm:prSet/>
      <dgm:spPr/>
      <dgm:t>
        <a:bodyPr/>
        <a:lstStyle/>
        <a:p>
          <a:endParaRPr lang="ru-RU"/>
        </a:p>
      </dgm:t>
    </dgm:pt>
    <dgm:pt modelId="{E5EE3B85-5F69-494B-A80B-246610B97392}" type="sibTrans" cxnId="{831A00A0-A867-4A55-99C2-F02B7B45DA45}">
      <dgm:prSet/>
      <dgm:spPr/>
      <dgm:t>
        <a:bodyPr/>
        <a:lstStyle/>
        <a:p>
          <a:endParaRPr lang="ru-RU"/>
        </a:p>
      </dgm:t>
    </dgm:pt>
    <dgm:pt modelId="{9218ADB0-F62A-4FF1-8204-2F3CEABCB5E3}">
      <dgm:prSet phldrT="[Текст]"/>
      <dgm:spPr/>
      <dgm:t>
        <a:bodyPr/>
        <a:lstStyle/>
        <a:p>
          <a:endParaRPr lang="ru-RU" dirty="0"/>
        </a:p>
      </dgm:t>
    </dgm:pt>
    <dgm:pt modelId="{638F599D-4E91-4C00-A546-1E6B889653F5}" type="parTrans" cxnId="{4CD71589-18CC-4AE8-BF39-8E2458F6EF3A}">
      <dgm:prSet/>
      <dgm:spPr/>
      <dgm:t>
        <a:bodyPr/>
        <a:lstStyle/>
        <a:p>
          <a:endParaRPr lang="ru-RU"/>
        </a:p>
      </dgm:t>
    </dgm:pt>
    <dgm:pt modelId="{3D623946-A394-4340-8FBB-5C060D5F864E}" type="sibTrans" cxnId="{4CD71589-18CC-4AE8-BF39-8E2458F6EF3A}">
      <dgm:prSet/>
      <dgm:spPr/>
      <dgm:t>
        <a:bodyPr/>
        <a:lstStyle/>
        <a:p>
          <a:endParaRPr lang="ru-RU"/>
        </a:p>
      </dgm:t>
    </dgm:pt>
    <dgm:pt modelId="{1A2B5A83-398A-49F8-8B65-53E5B69EFAC5}">
      <dgm:prSet phldrT="[Текст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2.</a:t>
          </a:r>
          <a:endParaRPr lang="ru-RU" dirty="0">
            <a:solidFill>
              <a:srgbClr val="FF0000"/>
            </a:solidFill>
          </a:endParaRPr>
        </a:p>
      </dgm:t>
    </dgm:pt>
    <dgm:pt modelId="{1B1A73A5-5B34-4088-A8E8-A0C43C623B22}" type="parTrans" cxnId="{9C0926D1-4CC6-421C-928F-980940BF678E}">
      <dgm:prSet/>
      <dgm:spPr/>
      <dgm:t>
        <a:bodyPr/>
        <a:lstStyle/>
        <a:p>
          <a:endParaRPr lang="ru-RU"/>
        </a:p>
      </dgm:t>
    </dgm:pt>
    <dgm:pt modelId="{0151EF7A-3EB8-4A3C-89A3-E21CFAB2F18F}" type="sibTrans" cxnId="{9C0926D1-4CC6-421C-928F-980940BF678E}">
      <dgm:prSet/>
      <dgm:spPr/>
      <dgm:t>
        <a:bodyPr/>
        <a:lstStyle/>
        <a:p>
          <a:endParaRPr lang="ru-RU"/>
        </a:p>
      </dgm:t>
    </dgm:pt>
    <dgm:pt modelId="{784CC2C9-BEAF-4020-ACB4-FC038EEDF517}">
      <dgm:prSet phldrT="[Текст]"/>
      <dgm:spPr/>
      <dgm:t>
        <a:bodyPr/>
        <a:lstStyle/>
        <a:p>
          <a:endParaRPr lang="ru-RU" dirty="0"/>
        </a:p>
      </dgm:t>
    </dgm:pt>
    <dgm:pt modelId="{5E96915B-36D3-4713-BBB1-FD6F0E0D740F}" type="parTrans" cxnId="{520080FA-428B-4409-BAE7-417E9658F3AA}">
      <dgm:prSet/>
      <dgm:spPr/>
      <dgm:t>
        <a:bodyPr/>
        <a:lstStyle/>
        <a:p>
          <a:endParaRPr lang="ru-RU"/>
        </a:p>
      </dgm:t>
    </dgm:pt>
    <dgm:pt modelId="{59CB5F90-9C52-4461-A3CC-C9B293D31421}" type="sibTrans" cxnId="{520080FA-428B-4409-BAE7-417E9658F3AA}">
      <dgm:prSet/>
      <dgm:spPr/>
      <dgm:t>
        <a:bodyPr/>
        <a:lstStyle/>
        <a:p>
          <a:endParaRPr lang="ru-RU"/>
        </a:p>
      </dgm:t>
    </dgm:pt>
    <dgm:pt modelId="{CC2429FB-F361-4C09-A2B3-300AD40BE009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3.</a:t>
          </a:r>
          <a:endParaRPr lang="ru-RU" dirty="0">
            <a:solidFill>
              <a:srgbClr val="FF0000"/>
            </a:solidFill>
          </a:endParaRPr>
        </a:p>
      </dgm:t>
    </dgm:pt>
    <dgm:pt modelId="{94676A72-DD20-4DC5-939E-ECB16FEC1927}" type="parTrans" cxnId="{D15E4F6C-815A-49E7-9FD1-6D558801F482}">
      <dgm:prSet/>
      <dgm:spPr/>
      <dgm:t>
        <a:bodyPr/>
        <a:lstStyle/>
        <a:p>
          <a:endParaRPr lang="ru-RU"/>
        </a:p>
      </dgm:t>
    </dgm:pt>
    <dgm:pt modelId="{00D0C634-E83B-4FA8-9BCB-D4F13272795A}" type="sibTrans" cxnId="{D15E4F6C-815A-49E7-9FD1-6D558801F482}">
      <dgm:prSet/>
      <dgm:spPr/>
      <dgm:t>
        <a:bodyPr/>
        <a:lstStyle/>
        <a:p>
          <a:endParaRPr lang="ru-RU"/>
        </a:p>
      </dgm:t>
    </dgm:pt>
    <dgm:pt modelId="{6264182A-63A8-4C13-8162-32EC7699B0FA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Реализация совместного проекта «Времена года». через систему физкультурно-музыкальных мероприятий </a:t>
          </a:r>
          <a:endParaRPr lang="ru-RU" b="1" dirty="0">
            <a:solidFill>
              <a:srgbClr val="002060"/>
            </a:solidFill>
          </a:endParaRPr>
        </a:p>
      </dgm:t>
    </dgm:pt>
    <dgm:pt modelId="{D8CB0742-9B8D-4DF8-8F8E-FA5E6133386D}" type="parTrans" cxnId="{250D3763-98EF-4260-9FFA-9BE75A19A357}">
      <dgm:prSet/>
      <dgm:spPr/>
      <dgm:t>
        <a:bodyPr/>
        <a:lstStyle/>
        <a:p>
          <a:endParaRPr lang="ru-RU"/>
        </a:p>
      </dgm:t>
    </dgm:pt>
    <dgm:pt modelId="{D5393A39-AE18-44E3-9F87-1272D7F3015A}" type="sibTrans" cxnId="{250D3763-98EF-4260-9FFA-9BE75A19A357}">
      <dgm:prSet/>
      <dgm:spPr/>
      <dgm:t>
        <a:bodyPr/>
        <a:lstStyle/>
        <a:p>
          <a:endParaRPr lang="ru-RU"/>
        </a:p>
      </dgm:t>
    </dgm:pt>
    <dgm:pt modelId="{E92D0268-BB80-4190-9418-50244BADAB44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Оценка индивидуального развития детей  в рамках педагогического мониторинга</a:t>
          </a:r>
          <a:endParaRPr lang="ru-RU" b="1" dirty="0">
            <a:solidFill>
              <a:srgbClr val="002060"/>
            </a:solidFill>
          </a:endParaRPr>
        </a:p>
      </dgm:t>
    </dgm:pt>
    <dgm:pt modelId="{D32AA696-1264-4CDC-A4BD-B16CD4D2631D}" type="parTrans" cxnId="{5C64D69B-F184-4D54-8F0E-9365B84F972B}">
      <dgm:prSet/>
      <dgm:spPr/>
      <dgm:t>
        <a:bodyPr/>
        <a:lstStyle/>
        <a:p>
          <a:endParaRPr lang="ru-RU"/>
        </a:p>
      </dgm:t>
    </dgm:pt>
    <dgm:pt modelId="{B16ED659-0F9A-44D8-89FA-478DC69975C2}" type="sibTrans" cxnId="{5C64D69B-F184-4D54-8F0E-9365B84F972B}">
      <dgm:prSet/>
      <dgm:spPr/>
      <dgm:t>
        <a:bodyPr/>
        <a:lstStyle/>
        <a:p>
          <a:endParaRPr lang="ru-RU"/>
        </a:p>
      </dgm:t>
    </dgm:pt>
    <dgm:pt modelId="{2B113D6E-6319-4F11-ADD2-8F9015A42758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Составление перспективного плана совместной работы на учебный год</a:t>
          </a:r>
          <a:endParaRPr lang="ru-RU" b="1" dirty="0">
            <a:solidFill>
              <a:srgbClr val="002060"/>
            </a:solidFill>
          </a:endParaRPr>
        </a:p>
      </dgm:t>
    </dgm:pt>
    <dgm:pt modelId="{7522C428-3802-4C27-9EEA-47FE5C4AD9EF}" type="parTrans" cxnId="{C63CF11C-083D-424F-9BC8-66FFB0531FE3}">
      <dgm:prSet/>
      <dgm:spPr/>
      <dgm:t>
        <a:bodyPr/>
        <a:lstStyle/>
        <a:p>
          <a:endParaRPr lang="ru-RU"/>
        </a:p>
      </dgm:t>
    </dgm:pt>
    <dgm:pt modelId="{19CD7A64-FA74-4131-B256-C286DB830D4C}" type="sibTrans" cxnId="{C63CF11C-083D-424F-9BC8-66FFB0531FE3}">
      <dgm:prSet/>
      <dgm:spPr/>
      <dgm:t>
        <a:bodyPr/>
        <a:lstStyle/>
        <a:p>
          <a:endParaRPr lang="ru-RU"/>
        </a:p>
      </dgm:t>
    </dgm:pt>
    <dgm:pt modelId="{A059B430-5D50-4CFE-88A4-8677C6643A29}" type="pres">
      <dgm:prSet presAssocID="{A8AF15BE-A57E-4F62-9CE7-972CB09A4A3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CDA5E1-499E-460E-97E6-997B40B00257}" type="pres">
      <dgm:prSet presAssocID="{86C604E3-AC8C-4730-A9F0-6A1885D0FEE7}" presName="composite" presStyleCnt="0"/>
      <dgm:spPr/>
    </dgm:pt>
    <dgm:pt modelId="{B3F0D18C-C2D9-4BFE-9575-5AAF22864792}" type="pres">
      <dgm:prSet presAssocID="{86C604E3-AC8C-4730-A9F0-6A1885D0FEE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A42C4-8D3E-4195-975E-669D12F0684A}" type="pres">
      <dgm:prSet presAssocID="{86C604E3-AC8C-4730-A9F0-6A1885D0FEE7}" presName="descendantText" presStyleLbl="alignAcc1" presStyleIdx="0" presStyleCnt="3" custLinFactNeighborY="-3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1F7108-484D-4F7E-B47A-D5AE5BEF22C0}" type="pres">
      <dgm:prSet presAssocID="{E5EE3B85-5F69-494B-A80B-246610B97392}" presName="sp" presStyleCnt="0"/>
      <dgm:spPr/>
    </dgm:pt>
    <dgm:pt modelId="{1D0BD7DB-D187-4848-B74C-C6C1DEA55A65}" type="pres">
      <dgm:prSet presAssocID="{1A2B5A83-398A-49F8-8B65-53E5B69EFAC5}" presName="composite" presStyleCnt="0"/>
      <dgm:spPr/>
    </dgm:pt>
    <dgm:pt modelId="{0CB24027-7ED7-48B4-91CD-A9FBE1D5F28B}" type="pres">
      <dgm:prSet presAssocID="{1A2B5A83-398A-49F8-8B65-53E5B69EFAC5}" presName="parentText" presStyleLbl="alignNode1" presStyleIdx="1" presStyleCnt="3" custLinFactNeighborX="966" custLinFactNeighborY="20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94D06-785D-4FB8-80B0-C956D9FCA853}" type="pres">
      <dgm:prSet presAssocID="{1A2B5A83-398A-49F8-8B65-53E5B69EFAC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A166D-5DC3-4502-B91C-D0B744EB4F82}" type="pres">
      <dgm:prSet presAssocID="{0151EF7A-3EB8-4A3C-89A3-E21CFAB2F18F}" presName="sp" presStyleCnt="0"/>
      <dgm:spPr/>
    </dgm:pt>
    <dgm:pt modelId="{C96C9921-8D61-4776-B766-1F207B40DB57}" type="pres">
      <dgm:prSet presAssocID="{CC2429FB-F361-4C09-A2B3-300AD40BE009}" presName="composite" presStyleCnt="0"/>
      <dgm:spPr/>
    </dgm:pt>
    <dgm:pt modelId="{E1AF0DBD-7F31-408A-AC55-1F2304A29438}" type="pres">
      <dgm:prSet presAssocID="{CC2429FB-F361-4C09-A2B3-300AD40BE00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3EF28-3FCC-459F-B654-34F66A410E5D}" type="pres">
      <dgm:prSet presAssocID="{CC2429FB-F361-4C09-A2B3-300AD40BE00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0D3763-98EF-4260-9FFA-9BE75A19A357}" srcId="{CC2429FB-F361-4C09-A2B3-300AD40BE009}" destId="{6264182A-63A8-4C13-8162-32EC7699B0FA}" srcOrd="0" destOrd="0" parTransId="{D8CB0742-9B8D-4DF8-8F8E-FA5E6133386D}" sibTransId="{D5393A39-AE18-44E3-9F87-1272D7F3015A}"/>
    <dgm:cxn modelId="{4CD71589-18CC-4AE8-BF39-8E2458F6EF3A}" srcId="{86C604E3-AC8C-4730-A9F0-6A1885D0FEE7}" destId="{9218ADB0-F62A-4FF1-8204-2F3CEABCB5E3}" srcOrd="0" destOrd="0" parTransId="{638F599D-4E91-4C00-A546-1E6B889653F5}" sibTransId="{3D623946-A394-4340-8FBB-5C060D5F864E}"/>
    <dgm:cxn modelId="{09BC49C9-4ADA-45BB-A04F-49191E33046F}" type="presOf" srcId="{CC2429FB-F361-4C09-A2B3-300AD40BE009}" destId="{E1AF0DBD-7F31-408A-AC55-1F2304A29438}" srcOrd="0" destOrd="0" presId="urn:microsoft.com/office/officeart/2005/8/layout/chevron2"/>
    <dgm:cxn modelId="{00447BC4-0A13-4ECF-9CA3-8696816241C2}" type="presOf" srcId="{9218ADB0-F62A-4FF1-8204-2F3CEABCB5E3}" destId="{1ADA42C4-8D3E-4195-975E-669D12F0684A}" srcOrd="0" destOrd="0" presId="urn:microsoft.com/office/officeart/2005/8/layout/chevron2"/>
    <dgm:cxn modelId="{C63CF11C-083D-424F-9BC8-66FFB0531FE3}" srcId="{1A2B5A83-398A-49F8-8B65-53E5B69EFAC5}" destId="{2B113D6E-6319-4F11-ADD2-8F9015A42758}" srcOrd="1" destOrd="0" parTransId="{7522C428-3802-4C27-9EEA-47FE5C4AD9EF}" sibTransId="{19CD7A64-FA74-4131-B256-C286DB830D4C}"/>
    <dgm:cxn modelId="{9765A2BE-3D95-4345-91F5-F2CFD7035FC4}" type="presOf" srcId="{1A2B5A83-398A-49F8-8B65-53E5B69EFAC5}" destId="{0CB24027-7ED7-48B4-91CD-A9FBE1D5F28B}" srcOrd="0" destOrd="0" presId="urn:microsoft.com/office/officeart/2005/8/layout/chevron2"/>
    <dgm:cxn modelId="{F6030C0C-60BB-4D25-B7CD-97179A2C8B6B}" type="presOf" srcId="{784CC2C9-BEAF-4020-ACB4-FC038EEDF517}" destId="{33994D06-785D-4FB8-80B0-C956D9FCA853}" srcOrd="0" destOrd="0" presId="urn:microsoft.com/office/officeart/2005/8/layout/chevron2"/>
    <dgm:cxn modelId="{DA406547-ABA5-4D61-A882-64AF352294C3}" type="presOf" srcId="{E92D0268-BB80-4190-9418-50244BADAB44}" destId="{1ADA42C4-8D3E-4195-975E-669D12F0684A}" srcOrd="0" destOrd="1" presId="urn:microsoft.com/office/officeart/2005/8/layout/chevron2"/>
    <dgm:cxn modelId="{5890915C-0183-4C1C-9083-76E0731E2571}" type="presOf" srcId="{A8AF15BE-A57E-4F62-9CE7-972CB09A4A30}" destId="{A059B430-5D50-4CFE-88A4-8677C6643A29}" srcOrd="0" destOrd="0" presId="urn:microsoft.com/office/officeart/2005/8/layout/chevron2"/>
    <dgm:cxn modelId="{E92A61BD-D3B6-4079-B6C1-4827225A24DB}" type="presOf" srcId="{2B113D6E-6319-4F11-ADD2-8F9015A42758}" destId="{33994D06-785D-4FB8-80B0-C956D9FCA853}" srcOrd="0" destOrd="1" presId="urn:microsoft.com/office/officeart/2005/8/layout/chevron2"/>
    <dgm:cxn modelId="{520080FA-428B-4409-BAE7-417E9658F3AA}" srcId="{1A2B5A83-398A-49F8-8B65-53E5B69EFAC5}" destId="{784CC2C9-BEAF-4020-ACB4-FC038EEDF517}" srcOrd="0" destOrd="0" parTransId="{5E96915B-36D3-4713-BBB1-FD6F0E0D740F}" sibTransId="{59CB5F90-9C52-4461-A3CC-C9B293D31421}"/>
    <dgm:cxn modelId="{D15E4F6C-815A-49E7-9FD1-6D558801F482}" srcId="{A8AF15BE-A57E-4F62-9CE7-972CB09A4A30}" destId="{CC2429FB-F361-4C09-A2B3-300AD40BE009}" srcOrd="2" destOrd="0" parTransId="{94676A72-DD20-4DC5-939E-ECB16FEC1927}" sibTransId="{00D0C634-E83B-4FA8-9BCB-D4F13272795A}"/>
    <dgm:cxn modelId="{831A00A0-A867-4A55-99C2-F02B7B45DA45}" srcId="{A8AF15BE-A57E-4F62-9CE7-972CB09A4A30}" destId="{86C604E3-AC8C-4730-A9F0-6A1885D0FEE7}" srcOrd="0" destOrd="0" parTransId="{17F137B3-7788-458D-AE1A-4EE00B161E3A}" sibTransId="{E5EE3B85-5F69-494B-A80B-246610B97392}"/>
    <dgm:cxn modelId="{5C64D69B-F184-4D54-8F0E-9365B84F972B}" srcId="{86C604E3-AC8C-4730-A9F0-6A1885D0FEE7}" destId="{E92D0268-BB80-4190-9418-50244BADAB44}" srcOrd="1" destOrd="0" parTransId="{D32AA696-1264-4CDC-A4BD-B16CD4D2631D}" sibTransId="{B16ED659-0F9A-44D8-89FA-478DC69975C2}"/>
    <dgm:cxn modelId="{9C0926D1-4CC6-421C-928F-980940BF678E}" srcId="{A8AF15BE-A57E-4F62-9CE7-972CB09A4A30}" destId="{1A2B5A83-398A-49F8-8B65-53E5B69EFAC5}" srcOrd="1" destOrd="0" parTransId="{1B1A73A5-5B34-4088-A8E8-A0C43C623B22}" sibTransId="{0151EF7A-3EB8-4A3C-89A3-E21CFAB2F18F}"/>
    <dgm:cxn modelId="{28CE14B1-7708-4874-BFE3-A75F50B30769}" type="presOf" srcId="{86C604E3-AC8C-4730-A9F0-6A1885D0FEE7}" destId="{B3F0D18C-C2D9-4BFE-9575-5AAF22864792}" srcOrd="0" destOrd="0" presId="urn:microsoft.com/office/officeart/2005/8/layout/chevron2"/>
    <dgm:cxn modelId="{92C96A39-5181-4EE7-9260-58895830C862}" type="presOf" srcId="{6264182A-63A8-4C13-8162-32EC7699B0FA}" destId="{3663EF28-3FCC-459F-B654-34F66A410E5D}" srcOrd="0" destOrd="0" presId="urn:microsoft.com/office/officeart/2005/8/layout/chevron2"/>
    <dgm:cxn modelId="{1EA1CC36-6A22-40ED-A0C9-8424C284ADE2}" type="presParOf" srcId="{A059B430-5D50-4CFE-88A4-8677C6643A29}" destId="{1ECDA5E1-499E-460E-97E6-997B40B00257}" srcOrd="0" destOrd="0" presId="urn:microsoft.com/office/officeart/2005/8/layout/chevron2"/>
    <dgm:cxn modelId="{53702526-BD9F-4DFA-8121-039C6C567FAF}" type="presParOf" srcId="{1ECDA5E1-499E-460E-97E6-997B40B00257}" destId="{B3F0D18C-C2D9-4BFE-9575-5AAF22864792}" srcOrd="0" destOrd="0" presId="urn:microsoft.com/office/officeart/2005/8/layout/chevron2"/>
    <dgm:cxn modelId="{E61374CF-C86B-4722-9A12-71D13D3C6316}" type="presParOf" srcId="{1ECDA5E1-499E-460E-97E6-997B40B00257}" destId="{1ADA42C4-8D3E-4195-975E-669D12F0684A}" srcOrd="1" destOrd="0" presId="urn:microsoft.com/office/officeart/2005/8/layout/chevron2"/>
    <dgm:cxn modelId="{59466DC5-B7FF-4E01-9E2E-C193BD870510}" type="presParOf" srcId="{A059B430-5D50-4CFE-88A4-8677C6643A29}" destId="{911F7108-484D-4F7E-B47A-D5AE5BEF22C0}" srcOrd="1" destOrd="0" presId="urn:microsoft.com/office/officeart/2005/8/layout/chevron2"/>
    <dgm:cxn modelId="{95D7FC64-BE81-4E8C-ACFC-4A22BFC14722}" type="presParOf" srcId="{A059B430-5D50-4CFE-88A4-8677C6643A29}" destId="{1D0BD7DB-D187-4848-B74C-C6C1DEA55A65}" srcOrd="2" destOrd="0" presId="urn:microsoft.com/office/officeart/2005/8/layout/chevron2"/>
    <dgm:cxn modelId="{8FEC2CEF-C6D9-4140-B952-A9A8BE2A3C93}" type="presParOf" srcId="{1D0BD7DB-D187-4848-B74C-C6C1DEA55A65}" destId="{0CB24027-7ED7-48B4-91CD-A9FBE1D5F28B}" srcOrd="0" destOrd="0" presId="urn:microsoft.com/office/officeart/2005/8/layout/chevron2"/>
    <dgm:cxn modelId="{E0963334-33F7-4EEE-9A95-614E777462BE}" type="presParOf" srcId="{1D0BD7DB-D187-4848-B74C-C6C1DEA55A65}" destId="{33994D06-785D-4FB8-80B0-C956D9FCA853}" srcOrd="1" destOrd="0" presId="urn:microsoft.com/office/officeart/2005/8/layout/chevron2"/>
    <dgm:cxn modelId="{299B421C-A057-496C-9178-16A413088FC6}" type="presParOf" srcId="{A059B430-5D50-4CFE-88A4-8677C6643A29}" destId="{B79A166D-5DC3-4502-B91C-D0B744EB4F82}" srcOrd="3" destOrd="0" presId="urn:microsoft.com/office/officeart/2005/8/layout/chevron2"/>
    <dgm:cxn modelId="{B9F9DAEE-8BB8-4021-A3BC-746B25940B6C}" type="presParOf" srcId="{A059B430-5D50-4CFE-88A4-8677C6643A29}" destId="{C96C9921-8D61-4776-B766-1F207B40DB57}" srcOrd="4" destOrd="0" presId="urn:microsoft.com/office/officeart/2005/8/layout/chevron2"/>
    <dgm:cxn modelId="{18A06C0D-0C01-446B-9F5F-2F5F6A888B42}" type="presParOf" srcId="{C96C9921-8D61-4776-B766-1F207B40DB57}" destId="{E1AF0DBD-7F31-408A-AC55-1F2304A29438}" srcOrd="0" destOrd="0" presId="urn:microsoft.com/office/officeart/2005/8/layout/chevron2"/>
    <dgm:cxn modelId="{79D7FB8B-BEA0-4109-BC36-2CDB6DD5EF13}" type="presParOf" srcId="{C96C9921-8D61-4776-B766-1F207B40DB57}" destId="{3663EF28-3FCC-459F-B654-34F66A410E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174C3D-2297-4DDC-96B8-34E2A4008AD5}" type="doc">
      <dgm:prSet loTypeId="urn:microsoft.com/office/officeart/2005/8/layout/process4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315A7016-11FE-4EF0-B57F-93B09407FDB9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Использование метода проектов в совместной работе</a:t>
          </a:r>
          <a:endParaRPr lang="ru-RU" b="1" dirty="0">
            <a:solidFill>
              <a:srgbClr val="002060"/>
            </a:solidFill>
          </a:endParaRPr>
        </a:p>
      </dgm:t>
    </dgm:pt>
    <dgm:pt modelId="{7E41712F-93B0-4C86-8826-A33E5C8D2C55}" type="parTrans" cxnId="{58ED7B15-1942-4ED3-948C-45DB13BBB7D7}">
      <dgm:prSet/>
      <dgm:spPr/>
      <dgm:t>
        <a:bodyPr/>
        <a:lstStyle/>
        <a:p>
          <a:endParaRPr lang="ru-RU"/>
        </a:p>
      </dgm:t>
    </dgm:pt>
    <dgm:pt modelId="{54019CC3-4D57-42DF-AF76-8FA626988420}" type="sibTrans" cxnId="{58ED7B15-1942-4ED3-948C-45DB13BBB7D7}">
      <dgm:prSet/>
      <dgm:spPr/>
      <dgm:t>
        <a:bodyPr/>
        <a:lstStyle/>
        <a:p>
          <a:endParaRPr lang="ru-RU"/>
        </a:p>
      </dgm:t>
    </dgm:pt>
    <dgm:pt modelId="{939135CC-2074-447E-B649-11F115A650D8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Высокие результаты в развитии воспитанников</a:t>
          </a:r>
          <a:endParaRPr lang="ru-RU" b="1" dirty="0">
            <a:solidFill>
              <a:srgbClr val="002060"/>
            </a:solidFill>
          </a:endParaRPr>
        </a:p>
      </dgm:t>
    </dgm:pt>
    <dgm:pt modelId="{C1F69AFF-9FF6-4F2D-9889-98A62D3DB7D4}" type="parTrans" cxnId="{7F3335D2-4B0A-4550-A1DC-0454CDC24C5D}">
      <dgm:prSet/>
      <dgm:spPr/>
      <dgm:t>
        <a:bodyPr/>
        <a:lstStyle/>
        <a:p>
          <a:endParaRPr lang="ru-RU"/>
        </a:p>
      </dgm:t>
    </dgm:pt>
    <dgm:pt modelId="{6DD51BA6-B180-4089-AA4F-7FD826066C0E}" type="sibTrans" cxnId="{7F3335D2-4B0A-4550-A1DC-0454CDC24C5D}">
      <dgm:prSet/>
      <dgm:spPr/>
      <dgm:t>
        <a:bodyPr/>
        <a:lstStyle/>
        <a:p>
          <a:endParaRPr lang="ru-RU"/>
        </a:p>
      </dgm:t>
    </dgm:pt>
    <dgm:pt modelId="{0DEE7B70-4B9F-455C-9DB4-20ECB45684F1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Единая образовательная политика в двигательном развитии детей при взаимодействии музыкального руководителя и инструктора по физкультуре </a:t>
          </a:r>
          <a:endParaRPr lang="ru-RU" b="1" dirty="0">
            <a:solidFill>
              <a:srgbClr val="002060"/>
            </a:solidFill>
          </a:endParaRPr>
        </a:p>
      </dgm:t>
    </dgm:pt>
    <dgm:pt modelId="{F63CD282-8649-4F89-ACA3-7B72D8CE7D52}" type="parTrans" cxnId="{93BDBD9D-B334-4F83-A928-882C6ACB1B72}">
      <dgm:prSet/>
      <dgm:spPr/>
      <dgm:t>
        <a:bodyPr/>
        <a:lstStyle/>
        <a:p>
          <a:endParaRPr lang="ru-RU"/>
        </a:p>
      </dgm:t>
    </dgm:pt>
    <dgm:pt modelId="{4A26A0F3-C28F-4AF7-AED3-AB662525F7CE}" type="sibTrans" cxnId="{93BDBD9D-B334-4F83-A928-882C6ACB1B72}">
      <dgm:prSet/>
      <dgm:spPr/>
      <dgm:t>
        <a:bodyPr/>
        <a:lstStyle/>
        <a:p>
          <a:endParaRPr lang="ru-RU"/>
        </a:p>
      </dgm:t>
    </dgm:pt>
    <dgm:pt modelId="{9395D00E-4343-4654-B52B-F7D53D19A1D6}" type="pres">
      <dgm:prSet presAssocID="{F9174C3D-2297-4DDC-96B8-34E2A4008A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7DF38A-8DC1-4F72-A500-FA0EF21D5E65}" type="pres">
      <dgm:prSet presAssocID="{939135CC-2074-447E-B649-11F115A650D8}" presName="boxAndChildren" presStyleCnt="0"/>
      <dgm:spPr/>
    </dgm:pt>
    <dgm:pt modelId="{11A5471F-6E18-48D5-936C-79C24B2AB392}" type="pres">
      <dgm:prSet presAssocID="{939135CC-2074-447E-B649-11F115A650D8}" presName="parentTextBox" presStyleLbl="node1" presStyleIdx="0" presStyleCnt="3" custLinFactNeighborY="-976"/>
      <dgm:spPr/>
      <dgm:t>
        <a:bodyPr/>
        <a:lstStyle/>
        <a:p>
          <a:endParaRPr lang="ru-RU"/>
        </a:p>
      </dgm:t>
    </dgm:pt>
    <dgm:pt modelId="{5F1D772A-61CA-4FDD-95AE-4C55D5BA2B46}" type="pres">
      <dgm:prSet presAssocID="{54019CC3-4D57-42DF-AF76-8FA626988420}" presName="sp" presStyleCnt="0"/>
      <dgm:spPr/>
    </dgm:pt>
    <dgm:pt modelId="{74AEBE65-5276-443D-A1F2-B747DEA454E1}" type="pres">
      <dgm:prSet presAssocID="{315A7016-11FE-4EF0-B57F-93B09407FDB9}" presName="arrowAndChildren" presStyleCnt="0"/>
      <dgm:spPr/>
    </dgm:pt>
    <dgm:pt modelId="{0AA4A6DE-3EE3-449B-8044-530E516204D2}" type="pres">
      <dgm:prSet presAssocID="{315A7016-11FE-4EF0-B57F-93B09407FDB9}" presName="parentTextArrow" presStyleLbl="node1" presStyleIdx="1" presStyleCnt="3" custLinFactNeighborX="-1607" custLinFactNeighborY="-5075"/>
      <dgm:spPr/>
      <dgm:t>
        <a:bodyPr/>
        <a:lstStyle/>
        <a:p>
          <a:endParaRPr lang="ru-RU"/>
        </a:p>
      </dgm:t>
    </dgm:pt>
    <dgm:pt modelId="{C84ECD68-2447-4D31-83DA-635A62A9F119}" type="pres">
      <dgm:prSet presAssocID="{4A26A0F3-C28F-4AF7-AED3-AB662525F7CE}" presName="sp" presStyleCnt="0"/>
      <dgm:spPr/>
    </dgm:pt>
    <dgm:pt modelId="{BAF90D15-26D5-4769-AF3F-5524B06F3424}" type="pres">
      <dgm:prSet presAssocID="{0DEE7B70-4B9F-455C-9DB4-20ECB45684F1}" presName="arrowAndChildren" presStyleCnt="0"/>
      <dgm:spPr/>
    </dgm:pt>
    <dgm:pt modelId="{0BBC4260-EF17-4BCE-9F5D-21B59E52ED4D}" type="pres">
      <dgm:prSet presAssocID="{0DEE7B70-4B9F-455C-9DB4-20ECB45684F1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93BDBD9D-B334-4F83-A928-882C6ACB1B72}" srcId="{F9174C3D-2297-4DDC-96B8-34E2A4008AD5}" destId="{0DEE7B70-4B9F-455C-9DB4-20ECB45684F1}" srcOrd="0" destOrd="0" parTransId="{F63CD282-8649-4F89-ACA3-7B72D8CE7D52}" sibTransId="{4A26A0F3-C28F-4AF7-AED3-AB662525F7CE}"/>
    <dgm:cxn modelId="{6585846C-99B5-448B-95F1-663BE0986242}" type="presOf" srcId="{939135CC-2074-447E-B649-11F115A650D8}" destId="{11A5471F-6E18-48D5-936C-79C24B2AB392}" srcOrd="0" destOrd="0" presId="urn:microsoft.com/office/officeart/2005/8/layout/process4"/>
    <dgm:cxn modelId="{F72DFD6F-DAA1-47A2-BE25-86B995736138}" type="presOf" srcId="{F9174C3D-2297-4DDC-96B8-34E2A4008AD5}" destId="{9395D00E-4343-4654-B52B-F7D53D19A1D6}" srcOrd="0" destOrd="0" presId="urn:microsoft.com/office/officeart/2005/8/layout/process4"/>
    <dgm:cxn modelId="{1661C13A-CD85-4B43-85EE-3289565D6FE2}" type="presOf" srcId="{0DEE7B70-4B9F-455C-9DB4-20ECB45684F1}" destId="{0BBC4260-EF17-4BCE-9F5D-21B59E52ED4D}" srcOrd="0" destOrd="0" presId="urn:microsoft.com/office/officeart/2005/8/layout/process4"/>
    <dgm:cxn modelId="{58ED7B15-1942-4ED3-948C-45DB13BBB7D7}" srcId="{F9174C3D-2297-4DDC-96B8-34E2A4008AD5}" destId="{315A7016-11FE-4EF0-B57F-93B09407FDB9}" srcOrd="1" destOrd="0" parTransId="{7E41712F-93B0-4C86-8826-A33E5C8D2C55}" sibTransId="{54019CC3-4D57-42DF-AF76-8FA626988420}"/>
    <dgm:cxn modelId="{7F3335D2-4B0A-4550-A1DC-0454CDC24C5D}" srcId="{F9174C3D-2297-4DDC-96B8-34E2A4008AD5}" destId="{939135CC-2074-447E-B649-11F115A650D8}" srcOrd="2" destOrd="0" parTransId="{C1F69AFF-9FF6-4F2D-9889-98A62D3DB7D4}" sibTransId="{6DD51BA6-B180-4089-AA4F-7FD826066C0E}"/>
    <dgm:cxn modelId="{60D05D7E-C284-48B7-96EF-1CBC28B41C9C}" type="presOf" srcId="{315A7016-11FE-4EF0-B57F-93B09407FDB9}" destId="{0AA4A6DE-3EE3-449B-8044-530E516204D2}" srcOrd="0" destOrd="0" presId="urn:microsoft.com/office/officeart/2005/8/layout/process4"/>
    <dgm:cxn modelId="{E5290748-B767-4B6C-B8A4-18B30817DC77}" type="presParOf" srcId="{9395D00E-4343-4654-B52B-F7D53D19A1D6}" destId="{477DF38A-8DC1-4F72-A500-FA0EF21D5E65}" srcOrd="0" destOrd="0" presId="urn:microsoft.com/office/officeart/2005/8/layout/process4"/>
    <dgm:cxn modelId="{5370AADF-B934-47AA-85C5-1BEE6552DE2B}" type="presParOf" srcId="{477DF38A-8DC1-4F72-A500-FA0EF21D5E65}" destId="{11A5471F-6E18-48D5-936C-79C24B2AB392}" srcOrd="0" destOrd="0" presId="urn:microsoft.com/office/officeart/2005/8/layout/process4"/>
    <dgm:cxn modelId="{BF8BE462-0255-4DDB-AC16-43535EC9C032}" type="presParOf" srcId="{9395D00E-4343-4654-B52B-F7D53D19A1D6}" destId="{5F1D772A-61CA-4FDD-95AE-4C55D5BA2B46}" srcOrd="1" destOrd="0" presId="urn:microsoft.com/office/officeart/2005/8/layout/process4"/>
    <dgm:cxn modelId="{C5E860D8-5D72-48AC-B80E-7901A8AD56C7}" type="presParOf" srcId="{9395D00E-4343-4654-B52B-F7D53D19A1D6}" destId="{74AEBE65-5276-443D-A1F2-B747DEA454E1}" srcOrd="2" destOrd="0" presId="urn:microsoft.com/office/officeart/2005/8/layout/process4"/>
    <dgm:cxn modelId="{925E2599-1CA3-48C0-8F05-71139DE98B16}" type="presParOf" srcId="{74AEBE65-5276-443D-A1F2-B747DEA454E1}" destId="{0AA4A6DE-3EE3-449B-8044-530E516204D2}" srcOrd="0" destOrd="0" presId="urn:microsoft.com/office/officeart/2005/8/layout/process4"/>
    <dgm:cxn modelId="{0FE91EF5-AB29-49EB-83DF-9BCE3F143545}" type="presParOf" srcId="{9395D00E-4343-4654-B52B-F7D53D19A1D6}" destId="{C84ECD68-2447-4D31-83DA-635A62A9F119}" srcOrd="3" destOrd="0" presId="urn:microsoft.com/office/officeart/2005/8/layout/process4"/>
    <dgm:cxn modelId="{6E7330F3-803A-4492-956A-F492FC1A8B25}" type="presParOf" srcId="{9395D00E-4343-4654-B52B-F7D53D19A1D6}" destId="{BAF90D15-26D5-4769-AF3F-5524B06F3424}" srcOrd="4" destOrd="0" presId="urn:microsoft.com/office/officeart/2005/8/layout/process4"/>
    <dgm:cxn modelId="{9FCBBFCD-5495-4377-8BB7-1EB063C38158}" type="presParOf" srcId="{BAF90D15-26D5-4769-AF3F-5524B06F3424}" destId="{0BBC4260-EF17-4BCE-9F5D-21B59E52ED4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59E0F-69C7-4D4E-A26F-84A0CCC22DE6}">
      <dsp:nvSpPr>
        <dsp:cNvPr id="0" name=""/>
        <dsp:cNvSpPr/>
      </dsp:nvSpPr>
      <dsp:spPr>
        <a:xfrm>
          <a:off x="-203198" y="0"/>
          <a:ext cx="5418667" cy="541866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0B28F-0CC8-41F9-9779-40E626263C50}">
      <dsp:nvSpPr>
        <dsp:cNvPr id="0" name=""/>
        <dsp:cNvSpPr/>
      </dsp:nvSpPr>
      <dsp:spPr>
        <a:xfrm>
          <a:off x="2375499" y="1396845"/>
          <a:ext cx="3522133" cy="8995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Развитие ритма и темпа движений</a:t>
          </a:r>
          <a:endParaRPr lang="ru-RU" sz="2400" b="1" kern="1200" dirty="0"/>
        </a:p>
      </dsp:txBody>
      <dsp:txXfrm>
        <a:off x="2419413" y="1440759"/>
        <a:ext cx="3434305" cy="811755"/>
      </dsp:txXfrm>
    </dsp:sp>
    <dsp:sp modelId="{A533E135-33AA-44D7-BB6C-10B1DE7BDF01}">
      <dsp:nvSpPr>
        <dsp:cNvPr id="0" name=""/>
        <dsp:cNvSpPr/>
      </dsp:nvSpPr>
      <dsp:spPr>
        <a:xfrm>
          <a:off x="2375499" y="3857818"/>
          <a:ext cx="3522133" cy="8995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Развитие двигательного творчества, звуковой памяти и внимания</a:t>
          </a:r>
          <a:endParaRPr lang="ru-RU" sz="2400" b="1" kern="1200" dirty="0"/>
        </a:p>
      </dsp:txBody>
      <dsp:txXfrm>
        <a:off x="2419413" y="3901732"/>
        <a:ext cx="3434305" cy="811755"/>
      </dsp:txXfrm>
    </dsp:sp>
    <dsp:sp modelId="{28396F0F-7C90-4938-B72C-80913BFCD2FE}">
      <dsp:nvSpPr>
        <dsp:cNvPr id="0" name=""/>
        <dsp:cNvSpPr/>
      </dsp:nvSpPr>
      <dsp:spPr>
        <a:xfrm>
          <a:off x="2506135" y="2566799"/>
          <a:ext cx="3522133" cy="8995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/>
            <a:t>Развитие плавности и выразительности движений</a:t>
          </a:r>
          <a:endParaRPr lang="ru-RU" sz="2400" b="1" kern="1200" dirty="0"/>
        </a:p>
      </dsp:txBody>
      <dsp:txXfrm>
        <a:off x="2550049" y="2610713"/>
        <a:ext cx="3434305" cy="811755"/>
      </dsp:txXfrm>
    </dsp:sp>
    <dsp:sp modelId="{866234D3-F450-4565-94F6-8252291CA593}">
      <dsp:nvSpPr>
        <dsp:cNvPr id="0" name=""/>
        <dsp:cNvSpPr/>
      </dsp:nvSpPr>
      <dsp:spPr>
        <a:xfrm>
          <a:off x="72569" y="299668"/>
          <a:ext cx="8127992" cy="11846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Основные задачи сотрудничества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инструктора по физической культуре и музыкального руководителя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/>
        </a:p>
      </dsp:txBody>
      <dsp:txXfrm>
        <a:off x="130399" y="357498"/>
        <a:ext cx="8012332" cy="1068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0D18C-C2D9-4BFE-9575-5AAF22864792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rgbClr val="FF0000"/>
              </a:solidFill>
            </a:rPr>
            <a:t>1.</a:t>
          </a:r>
          <a:endParaRPr lang="ru-RU" sz="3800" kern="1200" dirty="0">
            <a:solidFill>
              <a:srgbClr val="FF0000"/>
            </a:solidFill>
          </a:endParaRPr>
        </a:p>
      </dsp:txBody>
      <dsp:txXfrm rot="-5400000">
        <a:off x="1" y="679096"/>
        <a:ext cx="1352020" cy="579438"/>
      </dsp:txXfrm>
    </dsp:sp>
    <dsp:sp modelId="{1ADA42C4-8D3E-4195-975E-669D12F0684A}">
      <dsp:nvSpPr>
        <dsp:cNvPr id="0" name=""/>
        <dsp:cNvSpPr/>
      </dsp:nvSpPr>
      <dsp:spPr>
        <a:xfrm rot="5400000">
          <a:off x="4112286" y="-2760265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</a:rPr>
            <a:t>Оценка индивидуального развития детей  в рамках педагогического мониторинга</a:t>
          </a:r>
          <a:endParaRPr lang="ru-RU" sz="2400" b="1" kern="1200" dirty="0">
            <a:solidFill>
              <a:srgbClr val="002060"/>
            </a:solidFill>
          </a:endParaRPr>
        </a:p>
      </dsp:txBody>
      <dsp:txXfrm rot="-5400000">
        <a:off x="1352020" y="61287"/>
        <a:ext cx="6714693" cy="1132875"/>
      </dsp:txXfrm>
    </dsp:sp>
    <dsp:sp modelId="{0CB24027-7ED7-48B4-91CD-A9FBE1D5F28B}">
      <dsp:nvSpPr>
        <dsp:cNvPr id="0" name=""/>
        <dsp:cNvSpPr/>
      </dsp:nvSpPr>
      <dsp:spPr>
        <a:xfrm rot="5400000">
          <a:off x="-276658" y="2072512"/>
          <a:ext cx="1931458" cy="1352020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rgbClr val="FF0000"/>
              </a:solidFill>
            </a:rPr>
            <a:t>2.</a:t>
          </a:r>
          <a:endParaRPr lang="ru-RU" sz="3800" kern="1200" dirty="0">
            <a:solidFill>
              <a:srgbClr val="FF0000"/>
            </a:solidFill>
          </a:endParaRPr>
        </a:p>
      </dsp:txBody>
      <dsp:txXfrm rot="-5400000">
        <a:off x="13061" y="2458803"/>
        <a:ext cx="1352020" cy="579438"/>
      </dsp:txXfrm>
    </dsp:sp>
    <dsp:sp modelId="{33994D06-785D-4FB8-80B0-C956D9FCA853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</a:rPr>
            <a:t>Составление перспективного плана совместной работы на учебный год</a:t>
          </a:r>
          <a:endParaRPr lang="ru-RU" sz="2400" b="1" kern="1200" dirty="0">
            <a:solidFill>
              <a:srgbClr val="002060"/>
            </a:solidFill>
          </a:endParaRPr>
        </a:p>
      </dsp:txBody>
      <dsp:txXfrm rot="-5400000">
        <a:off x="1352020" y="1804891"/>
        <a:ext cx="6714693" cy="1132875"/>
      </dsp:txXfrm>
    </dsp:sp>
    <dsp:sp modelId="{E1AF0DBD-7F31-408A-AC55-1F2304A29438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>
              <a:solidFill>
                <a:srgbClr val="FF0000"/>
              </a:solidFill>
            </a:rPr>
            <a:t>3.</a:t>
          </a:r>
          <a:endParaRPr lang="ru-RU" sz="3800" kern="1200" dirty="0">
            <a:solidFill>
              <a:srgbClr val="FF0000"/>
            </a:solidFill>
          </a:endParaRPr>
        </a:p>
      </dsp:txBody>
      <dsp:txXfrm rot="-5400000">
        <a:off x="1" y="4160131"/>
        <a:ext cx="1352020" cy="579438"/>
      </dsp:txXfrm>
    </dsp:sp>
    <dsp:sp modelId="{3663EF28-3FCC-459F-B654-34F66A410E5D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</a:rPr>
            <a:t>Реализация совместного проекта «Времена года». через систему физкультурно-музыкальных мероприятий </a:t>
          </a:r>
          <a:endParaRPr lang="ru-RU" sz="2400" b="1" kern="1200" dirty="0">
            <a:solidFill>
              <a:srgbClr val="002060"/>
            </a:solidFill>
          </a:endParaRPr>
        </a:p>
      </dsp:txBody>
      <dsp:txXfrm rot="-5400000">
        <a:off x="1352020" y="3545408"/>
        <a:ext cx="6714693" cy="1132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5471F-6E18-48D5-936C-79C24B2AB392}">
      <dsp:nvSpPr>
        <dsp:cNvPr id="0" name=""/>
        <dsp:cNvSpPr/>
      </dsp:nvSpPr>
      <dsp:spPr>
        <a:xfrm>
          <a:off x="0" y="4065850"/>
          <a:ext cx="8128000" cy="1338791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</a:rPr>
            <a:t>Высокие результаты в развитии воспитанников</a:t>
          </a:r>
          <a:endParaRPr lang="ru-RU" sz="2300" b="1" kern="1200" dirty="0">
            <a:solidFill>
              <a:srgbClr val="002060"/>
            </a:solidFill>
          </a:endParaRPr>
        </a:p>
      </dsp:txBody>
      <dsp:txXfrm>
        <a:off x="0" y="4065850"/>
        <a:ext cx="8128000" cy="1338791"/>
      </dsp:txXfrm>
    </dsp:sp>
    <dsp:sp modelId="{0AA4A6DE-3EE3-449B-8044-530E516204D2}">
      <dsp:nvSpPr>
        <dsp:cNvPr id="0" name=""/>
        <dsp:cNvSpPr/>
      </dsp:nvSpPr>
      <dsp:spPr>
        <a:xfrm rot="10800000">
          <a:off x="0" y="1935440"/>
          <a:ext cx="8128000" cy="2059061"/>
        </a:xfrm>
        <a:prstGeom prst="upArrowCallout">
          <a:avLst/>
        </a:prstGeom>
        <a:solidFill>
          <a:schemeClr val="accent4">
            <a:shade val="80000"/>
            <a:hueOff val="-256642"/>
            <a:satOff val="0"/>
            <a:lumOff val="169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</a:rPr>
            <a:t>Использование метода проектов в совместной работе</a:t>
          </a:r>
          <a:endParaRPr lang="ru-RU" sz="2300" b="1" kern="1200" dirty="0">
            <a:solidFill>
              <a:srgbClr val="002060"/>
            </a:solidFill>
          </a:endParaRPr>
        </a:p>
      </dsp:txBody>
      <dsp:txXfrm rot="10800000">
        <a:off x="0" y="1935440"/>
        <a:ext cx="8128000" cy="1337916"/>
      </dsp:txXfrm>
    </dsp:sp>
    <dsp:sp modelId="{0BBC4260-EF17-4BCE-9F5D-21B59E52ED4D}">
      <dsp:nvSpPr>
        <dsp:cNvPr id="0" name=""/>
        <dsp:cNvSpPr/>
      </dsp:nvSpPr>
      <dsp:spPr>
        <a:xfrm rot="10800000">
          <a:off x="0" y="957"/>
          <a:ext cx="8128000" cy="2059061"/>
        </a:xfrm>
        <a:prstGeom prst="upArrowCallout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</a:rPr>
            <a:t>Единая образовательная политика в двигательном развитии детей при взаимодействии музыкального руководителя и инструктора по физкультуре </a:t>
          </a:r>
          <a:endParaRPr lang="ru-RU" sz="2300" b="1" kern="1200" dirty="0">
            <a:solidFill>
              <a:srgbClr val="002060"/>
            </a:solidFill>
          </a:endParaRPr>
        </a:p>
      </dsp:txBody>
      <dsp:txXfrm rot="10800000">
        <a:off x="0" y="957"/>
        <a:ext cx="8128000" cy="1337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3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03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3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7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51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8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5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1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4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0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8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A8F7-BEA5-40E3-A68A-F9C8069C6D1B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4C48E-4431-4F97-A05D-9D310923D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9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" y="-162732"/>
            <a:ext cx="12192000" cy="70207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4095" y="2747469"/>
            <a:ext cx="11470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50" dirty="0">
                <a:solidFill>
                  <a:srgbClr val="C00000"/>
                </a:solidFill>
                <a:latin typeface="Times New Roman"/>
                <a:ea typeface="SimSun"/>
              </a:rPr>
              <a:t>Инновационная форма взаимодействия </a:t>
            </a:r>
          </a:p>
          <a:p>
            <a:pPr lvl="0" algn="ctr"/>
            <a:r>
              <a:rPr lang="ru-RU" sz="2400" b="1" kern="50" dirty="0" smtClean="0">
                <a:solidFill>
                  <a:srgbClr val="C00000"/>
                </a:solidFill>
                <a:latin typeface="Times New Roman"/>
                <a:ea typeface="SimSun"/>
              </a:rPr>
              <a:t>инструктора </a:t>
            </a:r>
            <a:r>
              <a:rPr lang="ru-RU" sz="2400" b="1" kern="50" dirty="0">
                <a:solidFill>
                  <a:srgbClr val="C00000"/>
                </a:solidFill>
                <a:latin typeface="Times New Roman"/>
                <a:ea typeface="SimSun"/>
              </a:rPr>
              <a:t>по физической культуре и </a:t>
            </a:r>
            <a:r>
              <a:rPr lang="ru-RU" sz="2400" b="1" kern="50" dirty="0" smtClean="0">
                <a:solidFill>
                  <a:srgbClr val="C00000"/>
                </a:solidFill>
                <a:latin typeface="Times New Roman"/>
                <a:ea typeface="SimSun"/>
              </a:rPr>
              <a:t>музыкального </a:t>
            </a:r>
            <a:r>
              <a:rPr lang="ru-RU" sz="2400" b="1" kern="50" dirty="0">
                <a:solidFill>
                  <a:srgbClr val="C00000"/>
                </a:solidFill>
                <a:latin typeface="Times New Roman"/>
                <a:ea typeface="SimSun"/>
              </a:rPr>
              <a:t>руководителя </a:t>
            </a:r>
            <a:r>
              <a:rPr lang="ru-RU" sz="2400" b="1" kern="50" dirty="0" smtClean="0">
                <a:solidFill>
                  <a:srgbClr val="C00000"/>
                </a:solidFill>
                <a:latin typeface="Times New Roman"/>
                <a:ea typeface="SimSun"/>
              </a:rPr>
              <a:t>в </a:t>
            </a:r>
            <a:r>
              <a:rPr lang="ru-RU" sz="2400" b="1" kern="50" dirty="0">
                <a:solidFill>
                  <a:srgbClr val="C00000"/>
                </a:solidFill>
                <a:latin typeface="Times New Roman"/>
                <a:ea typeface="SimSun"/>
              </a:rPr>
              <a:t>ДОУ -  педагогический проект «Времена года»</a:t>
            </a:r>
            <a:endParaRPr lang="ru-RU" sz="2400" b="1" kern="50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1080" y="4884439"/>
            <a:ext cx="62842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Наталья Сергеевна Пшеничная                                                                                     Инструктор по физической </a:t>
            </a:r>
            <a:r>
              <a:rPr kumimoji="0" lang="ru-RU" alt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культуре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ГБДОУ № 5                                                                                     </a:t>
            </a:r>
            <a:r>
              <a:rPr lang="ru-RU" alt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высшая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квалификационная категория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4094" y="1018873"/>
            <a:ext cx="11470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kern="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Районные методические </a:t>
            </a:r>
            <a:r>
              <a:rPr lang="ru-RU" kern="5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чтения «Современный </a:t>
            </a:r>
            <a:r>
              <a:rPr lang="ru-RU" kern="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педагог – новой школе» -2020</a:t>
            </a:r>
            <a:endParaRPr lang="ru-RU" kern="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lvl="0" algn="ctr"/>
            <a:r>
              <a:rPr lang="ru-RU" kern="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Секция </a:t>
            </a:r>
            <a:r>
              <a:rPr lang="ru-RU" kern="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инструкторов по физкультуре </a:t>
            </a:r>
            <a:r>
              <a:rPr lang="ru-RU" kern="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дошкольных образовательных учреждений:</a:t>
            </a:r>
            <a:endParaRPr lang="ru-RU" kern="5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kern="50" dirty="0">
                <a:solidFill>
                  <a:srgbClr val="002060"/>
                </a:solidFill>
                <a:latin typeface="Times New Roman"/>
                <a:ea typeface="SimSun"/>
                <a:cs typeface="Times New Roman"/>
              </a:rPr>
              <a:t>«Повышения эффективности физкультурно-оздоровительной работы:</a:t>
            </a:r>
            <a:endParaRPr lang="ru-RU" kern="50" dirty="0">
              <a:solidFill>
                <a:srgbClr val="002060"/>
              </a:solidFill>
              <a:latin typeface="Times New Roman"/>
              <a:ea typeface="SimSun"/>
              <a:cs typeface="Mangal"/>
            </a:endParaRPr>
          </a:p>
          <a:p>
            <a:pPr algn="ctr">
              <a:spcAft>
                <a:spcPts val="0"/>
              </a:spcAft>
            </a:pPr>
            <a:r>
              <a:rPr lang="ru-RU" kern="50" dirty="0">
                <a:solidFill>
                  <a:srgbClr val="002060"/>
                </a:solidFill>
                <a:latin typeface="Times New Roman"/>
                <a:ea typeface="SimSun"/>
                <a:cs typeface="Times New Roman"/>
              </a:rPr>
              <a:t> сотрудничество инструктора по физкультуре с педагогами и специалистами</a:t>
            </a:r>
            <a:r>
              <a:rPr lang="ru-RU" kern="50" dirty="0" smtClean="0">
                <a:solidFill>
                  <a:srgbClr val="002060"/>
                </a:solidFill>
                <a:latin typeface="Times New Roman"/>
                <a:ea typeface="SimSun"/>
                <a:cs typeface="Times New Roman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70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pic>
        <p:nvPicPr>
          <p:cNvPr id="7170" name="Picture 2" descr="F:\метод чтен20\фото вместе с музрук\DSCN276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17" y="1150325"/>
            <a:ext cx="4296683" cy="32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метод чтен20\фото вместе с музрук\DSCN267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204" y="1150325"/>
            <a:ext cx="4384826" cy="32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838" y="3092540"/>
            <a:ext cx="487045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Слайд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6076" y="115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pic>
        <p:nvPicPr>
          <p:cNvPr id="2050" name="Picture 2" descr="F:\метод чтен20\фото вместе с музрук\DSCN353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641" y="1008551"/>
            <a:ext cx="4674999" cy="350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07" y="1008551"/>
            <a:ext cx="4531496" cy="340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метод чтен20\фото вместе с музрук\DSCN275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48" y="3200399"/>
            <a:ext cx="4687051" cy="351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4686" y="1129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093621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Слайд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0663" y="113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6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058" y="5299432"/>
            <a:ext cx="421907" cy="3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1624" y="2634016"/>
            <a:ext cx="458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Основные направления реализации проекта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26"/>
            <a:ext cx="12192000" cy="7020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4" name="Овал 3"/>
          <p:cNvSpPr/>
          <p:nvPr/>
        </p:nvSpPr>
        <p:spPr>
          <a:xfrm>
            <a:off x="1197017" y="960023"/>
            <a:ext cx="9274628" cy="12583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Модель взаимодействия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инструктора </a:t>
            </a:r>
            <a:r>
              <a:rPr lang="ru-RU" sz="2400" b="1" dirty="0">
                <a:solidFill>
                  <a:srgbClr val="C00000"/>
                </a:solidFill>
              </a:rPr>
              <a:t>по физической культуре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 </a:t>
            </a:r>
            <a:r>
              <a:rPr lang="ru-RU" sz="2400" b="1" dirty="0">
                <a:solidFill>
                  <a:srgbClr val="C00000"/>
                </a:solidFill>
              </a:rPr>
              <a:t>педагогическим коллективом ДОУ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1838" y="2909958"/>
            <a:ext cx="2340399" cy="790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7444" y="2818682"/>
            <a:ext cx="2125144" cy="756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1838" y="2909958"/>
            <a:ext cx="225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С воспитателями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7444" y="2807133"/>
            <a:ext cx="2125144" cy="7683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rgbClr val="7030A0"/>
                </a:solidFill>
              </a:defRPr>
            </a:lvl1pPr>
          </a:lstStyle>
          <a:p>
            <a:r>
              <a:rPr lang="ru-RU" dirty="0"/>
              <a:t>С музыкальным руководителем 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3142543" y="2134145"/>
            <a:ext cx="556026" cy="866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415" y="2200993"/>
            <a:ext cx="591363" cy="6910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19323" y="3037916"/>
            <a:ext cx="1764919" cy="1954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постановка </a:t>
            </a:r>
            <a:r>
              <a:rPr lang="ru-RU" b="1" dirty="0">
                <a:solidFill>
                  <a:srgbClr val="002060"/>
                </a:solidFill>
              </a:rPr>
              <a:t>дыхания, общей и мелкой моторики, координации движений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661383" y="2013043"/>
            <a:ext cx="2180110" cy="7065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С педагогом-психологом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1728" y="2013043"/>
            <a:ext cx="2180110" cy="805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С учителем-логопедом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05708" y="3893353"/>
            <a:ext cx="2043566" cy="1703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оздоровительный режим, навыки ЗОЖ, развитие </a:t>
            </a:r>
            <a:r>
              <a:rPr lang="ru-RU" b="1" dirty="0">
                <a:solidFill>
                  <a:srgbClr val="002060"/>
                </a:solidFill>
              </a:rPr>
              <a:t>двигательной культуры, </a:t>
            </a:r>
            <a:r>
              <a:rPr lang="ru-RU" b="1" dirty="0" smtClean="0">
                <a:solidFill>
                  <a:srgbClr val="002060"/>
                </a:solidFill>
              </a:rPr>
              <a:t>профилактика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89788" y="3804702"/>
            <a:ext cx="1764919" cy="17916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развитие чувства </a:t>
            </a:r>
            <a:r>
              <a:rPr lang="ru-RU" b="1" dirty="0">
                <a:solidFill>
                  <a:srgbClr val="002060"/>
                </a:solidFill>
              </a:rPr>
              <a:t>ритма, темпа, речевого дыхания, </a:t>
            </a:r>
            <a:r>
              <a:rPr lang="ru-RU" b="1" dirty="0" smtClean="0">
                <a:solidFill>
                  <a:srgbClr val="002060"/>
                </a:solidFill>
              </a:rPr>
              <a:t>координации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58891" y="3804703"/>
            <a:ext cx="2050869" cy="1791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оздоровительные мероприятия, просветительская работа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915620" y="2951334"/>
            <a:ext cx="1877028" cy="20412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</a:rPr>
              <a:t>р</a:t>
            </a:r>
            <a:r>
              <a:rPr lang="ru-RU" b="1" dirty="0" smtClean="0">
                <a:solidFill>
                  <a:srgbClr val="002060"/>
                </a:solidFill>
              </a:rPr>
              <a:t>азвитие эмоционально </a:t>
            </a:r>
            <a:r>
              <a:rPr lang="ru-RU" b="1" dirty="0">
                <a:solidFill>
                  <a:srgbClr val="002060"/>
                </a:solidFill>
              </a:rPr>
              <a:t>– волевой сферы 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познавательных </a:t>
            </a:r>
            <a:r>
              <a:rPr lang="ru-RU" b="1" dirty="0" smtClean="0">
                <a:solidFill>
                  <a:srgbClr val="002060"/>
                </a:solidFill>
              </a:rPr>
              <a:t>процессов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9324" y="5607423"/>
            <a:ext cx="11358870" cy="10598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Проведение консультаций, мастер-классов, выступления </a:t>
            </a:r>
            <a:r>
              <a:rPr lang="ru-RU" sz="2000" b="1" dirty="0">
                <a:solidFill>
                  <a:srgbClr val="7030A0"/>
                </a:solidFill>
              </a:rPr>
              <a:t>на педагогических советах, семинарах-практикумах, медико-педагогических </a:t>
            </a:r>
            <a:r>
              <a:rPr lang="ru-RU" sz="2000" b="1" dirty="0" smtClean="0">
                <a:solidFill>
                  <a:srgbClr val="7030A0"/>
                </a:solidFill>
              </a:rPr>
              <a:t>советах; разработка картотек </a:t>
            </a:r>
            <a:r>
              <a:rPr lang="ru-RU" sz="2000" b="1" dirty="0">
                <a:solidFill>
                  <a:srgbClr val="7030A0"/>
                </a:solidFill>
              </a:rPr>
              <a:t>игр, упражнений, оздоровительного массажа, считалок, загадок, </a:t>
            </a:r>
            <a:r>
              <a:rPr lang="ru-RU" sz="2000" b="1" dirty="0" smtClean="0">
                <a:solidFill>
                  <a:srgbClr val="7030A0"/>
                </a:solidFill>
              </a:rPr>
              <a:t>чистоговорок; совместные занятия и досуги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783" y="1738803"/>
            <a:ext cx="591363" cy="395342"/>
          </a:xfrm>
          <a:prstGeom prst="rect">
            <a:avLst/>
          </a:prstGeom>
        </p:spPr>
      </p:pic>
      <p:sp>
        <p:nvSpPr>
          <p:cNvPr id="30" name="Стрелка вниз 29"/>
          <p:cNvSpPr/>
          <p:nvPr/>
        </p:nvSpPr>
        <p:spPr>
          <a:xfrm>
            <a:off x="9915619" y="1653860"/>
            <a:ext cx="556026" cy="480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308989" y="2892007"/>
            <a:ext cx="2388732" cy="6834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000" b="1">
                <a:solidFill>
                  <a:srgbClr val="7030A0"/>
                </a:solidFill>
              </a:defRPr>
            </a:lvl1pPr>
          </a:lstStyle>
          <a:p>
            <a:r>
              <a:rPr lang="ru-RU" dirty="0"/>
              <a:t>С </a:t>
            </a:r>
            <a:r>
              <a:rPr lang="ru-RU" dirty="0" smtClean="0"/>
              <a:t>мед. </a:t>
            </a:r>
            <a:r>
              <a:rPr lang="ru-RU" dirty="0"/>
              <a:t>работниками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431" y="2151334"/>
            <a:ext cx="591363" cy="849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3244" y="2829297"/>
            <a:ext cx="300447" cy="218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9417" y="3688816"/>
            <a:ext cx="3175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266" y="3584501"/>
            <a:ext cx="3175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357" y="3584501"/>
            <a:ext cx="3175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2688" y="2719559"/>
            <a:ext cx="3175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064" y="4992541"/>
            <a:ext cx="407599" cy="61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2065" y="4992541"/>
            <a:ext cx="322602" cy="63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Слайд 2 ц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83048" y="1284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80646497"/>
              </p:ext>
            </p:extLst>
          </p:nvPr>
        </p:nvGraphicFramePr>
        <p:xfrm>
          <a:off x="2032000" y="8010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Слайд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73097" y="1151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0"/>
    </mc:Choice>
    <mc:Fallback xmlns="">
      <p:transition spd="slow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91" y="-78377"/>
            <a:ext cx="12192000" cy="70207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9924" y="5543397"/>
            <a:ext cx="5313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50" dirty="0">
                <a:latin typeface="Times New Roman"/>
                <a:ea typeface="SimSun"/>
              </a:rPr>
              <a:t>совместный педагогический проект «Времена года»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36941799"/>
              </p:ext>
            </p:extLst>
          </p:nvPr>
        </p:nvGraphicFramePr>
        <p:xfrm>
          <a:off x="2032000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Слайд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5165" y="106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pic>
        <p:nvPicPr>
          <p:cNvPr id="2052" name="Picture 4" descr="F:\метод чтен20\фото вместе с музрук\DSC0005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4640" y="1288154"/>
            <a:ext cx="4955177" cy="371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етод чтен20\фото вместе с музрук\DSC0007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86" y="1288153"/>
            <a:ext cx="4755621" cy="35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метод чтен20\фото вместе с музрук\DSC0008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4131" y="3146055"/>
            <a:ext cx="4265024" cy="31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9223" y="1245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89" y="-54497"/>
            <a:ext cx="12192000" cy="7020732"/>
          </a:xfrm>
          <a:prstGeom prst="rect">
            <a:avLst/>
          </a:prstGeom>
        </p:spPr>
      </p:pic>
      <p:pic>
        <p:nvPicPr>
          <p:cNvPr id="3075" name="Picture 3" descr="F:\метод чтен20\фото вместе с музрук\P106088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54" y="1044904"/>
            <a:ext cx="4722137" cy="35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метод чтен20\фото вместе с музрук\S3M96K_8Tx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969" y="999071"/>
            <a:ext cx="4702031" cy="35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метод чтен20\фото вместе с музрук\DSCN131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690" y="3213461"/>
            <a:ext cx="4687155" cy="35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104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1" y="63132"/>
            <a:ext cx="12192000" cy="7020732"/>
          </a:xfrm>
          <a:prstGeom prst="rect">
            <a:avLst/>
          </a:prstGeom>
        </p:spPr>
      </p:pic>
      <p:pic>
        <p:nvPicPr>
          <p:cNvPr id="5123" name="Picture 3" descr="F:\метод чтен20\фото вместе с музрук\DSCN20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1968" y="1159288"/>
            <a:ext cx="4607656" cy="345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метод чтен20\фото вместе с музрук\DSCN203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66" y="1099927"/>
            <a:ext cx="4724462" cy="35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метод чтен20\фото вместе с музрук\DSCN198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158" y="3148147"/>
            <a:ext cx="4946467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1795" y="117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024" y="-181557"/>
            <a:ext cx="12192000" cy="7020732"/>
          </a:xfrm>
          <a:prstGeom prst="rect">
            <a:avLst/>
          </a:prstGeom>
        </p:spPr>
      </p:pic>
      <p:pic>
        <p:nvPicPr>
          <p:cNvPr id="4098" name="Picture 2" descr="F:\метод чтен20\фото вместе с музрук\DSC0067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565" y="963266"/>
            <a:ext cx="4841070" cy="36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метод чтен20\фото вместе с музрук\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92" y="971703"/>
            <a:ext cx="4971828" cy="37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метод чтен20\фото вместе с музрук\DSCN243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775" y="3203474"/>
            <a:ext cx="4445112" cy="333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0035" y="963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pic>
        <p:nvPicPr>
          <p:cNvPr id="6146" name="Picture 2" descr="F:\метод чтен20\фото вместе с музрук\DSCN757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91" y="1149532"/>
            <a:ext cx="5391589" cy="303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метод чтен20\фото вместе с музрук\DSCN713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621" y="1149531"/>
            <a:ext cx="5160813" cy="29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метод чтен20\фото вместе с музрук\DSCN756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576" y="3716772"/>
            <a:ext cx="5312242" cy="298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4857" y="1149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247</Words>
  <Application>Microsoft Office PowerPoint</Application>
  <PresentationFormat>Произвольный</PresentationFormat>
  <Paragraphs>38</Paragraphs>
  <Slides>12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Client</cp:lastModifiedBy>
  <cp:revision>47</cp:revision>
  <dcterms:created xsi:type="dcterms:W3CDTF">2016-05-30T08:41:11Z</dcterms:created>
  <dcterms:modified xsi:type="dcterms:W3CDTF">2020-05-28T13:46:13Z</dcterms:modified>
</cp:coreProperties>
</file>